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aleway Thin"/>
      <p:bold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Th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RalewayThin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92927d68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f92927d68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32f30fa7d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32f30fa7d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732f30fa7d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732f30fa7d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732f30fa7d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732f30fa7d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732f30fa7d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732f30fa7d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7f92927d68_0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7f92927d68_0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f92927d68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f92927d68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32f30fa7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32f30fa7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32f30fa7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32f30fa7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7f92927d68_0_4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7f92927d68_0_4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f92927d68_0_4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f92927d68_0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32f30fa7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32f30fa7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732f30fa7d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732f30fa7d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32f30fa7d_0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32f30fa7d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3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4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4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4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6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6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7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7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28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9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9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6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7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7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7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7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37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37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37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atiguida.github.io/proyecto-final-html-cs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laticon.com/packs/avatars-54" TargetMode="External"/><Relationship Id="rId4" Type="http://schemas.openxmlformats.org/officeDocument/2006/relationships/hyperlink" Target="https://drive.google.com/open?id=1FdQCAbDTZLjdtZCXRvLV5chTjVnZO3Pd" TargetMode="External"/><Relationship Id="rId5" Type="http://schemas.openxmlformats.org/officeDocument/2006/relationships/hyperlink" Target="https://undraw.co/illustrations" TargetMode="External"/><Relationship Id="rId6" Type="http://schemas.openxmlformats.org/officeDocument/2006/relationships/hyperlink" Target="https://fontawesome.com/icons?d=galler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9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90" name="Google Shape;190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9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203" name="Google Shape;203;p39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9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9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209" name="Google Shape;20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/>
              <a:t>Curso de </a:t>
            </a:r>
            <a:r>
              <a:rPr lang="es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9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339" name="Google Shape;33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Nati Guida</a:t>
            </a:r>
            <a:endParaRPr sz="1800"/>
          </a:p>
        </p:txBody>
      </p:sp>
      <p:cxnSp>
        <p:nvCxnSpPr>
          <p:cNvPr id="466" name="Google Shape;466;p39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8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entrega del proyecto se debe hacer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desde la plataforma</a:t>
            </a:r>
            <a:r>
              <a:rPr lang="es"/>
              <a:t>, compartiendo una URL pública con el proyecto. La forma más fácil es desde Google Drive.</a:t>
            </a:r>
            <a:endParaRPr/>
          </a:p>
        </p:txBody>
      </p:sp>
      <p:sp>
        <p:nvSpPr>
          <p:cNvPr id="1704" name="Google Shape;1704;p48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8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8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8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8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8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8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8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9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9" name="Google Shape;1719;p49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49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721" name="Google Shape;1721;p4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734" name="Google Shape;1734;p4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49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0" name="Google Shape;1860;p49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861" name="Google Shape;1861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49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9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9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9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9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9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5" name="Google Shape;1875;p5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50"/>
          <p:cNvSpPr txBox="1"/>
          <p:nvPr>
            <p:ph idx="1" type="body"/>
          </p:nvPr>
        </p:nvSpPr>
        <p:spPr>
          <a:xfrm>
            <a:off x="1052425" y="13476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evaluación del proyecto la hace el mismo profesor o profesora que dictó el curso.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Estos son algunos puntos que vamos a tener en cuenta para evaluar los proyectos:</a:t>
            </a:r>
            <a:br>
              <a:rPr lang="es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Scaffolding de carpetas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Estructuras HTML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Selectores CSS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Diseño del sitio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Responsive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5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5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5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5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5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1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¿Que pasa si desapruebo?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pasa nada. Podes volver a intentarlo las veces que sea necesario. Todo el proceso de correcciones lo vas a ver reflejado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5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5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2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endParaRPr/>
          </a:p>
        </p:txBody>
      </p:sp>
      <p:sp>
        <p:nvSpPr>
          <p:cNvPr id="1903" name="Google Shape;1903;p52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GRACIAS</a:t>
            </a:r>
            <a:endParaRPr sz="7200"/>
          </a:p>
        </p:txBody>
      </p:sp>
      <p:sp>
        <p:nvSpPr>
          <p:cNvPr id="1904" name="Google Shape;1904;p52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También podes mandarnos un email a </a:t>
            </a:r>
            <a:r>
              <a:rPr b="1" lang="es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info@rocketcode.com.ar</a:t>
            </a:r>
            <a:r>
              <a:rPr lang="es" sz="1600"/>
              <a:t>.</a:t>
            </a:r>
            <a:endParaRPr sz="1600"/>
          </a:p>
        </p:txBody>
      </p:sp>
      <p:sp>
        <p:nvSpPr>
          <p:cNvPr id="1905" name="Google Shape;1905;p52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52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1907" name="Google Shape;1907;p52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52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1920" name="Google Shape;1920;p52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52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4" name="Google Shape;1924;p52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1925" name="Google Shape;1925;p5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52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473" name="Google Shape;473;p4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</a:t>
            </a:r>
            <a:endParaRPr/>
          </a:p>
        </p:txBody>
      </p:sp>
      <p:sp>
        <p:nvSpPr>
          <p:cNvPr id="474" name="Google Shape;474;p40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cxnSp>
        <p:nvCxnSpPr>
          <p:cNvPr id="475" name="Google Shape;475;p40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0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40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79" name="Google Shape;479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605" name="Google Shape;605;p4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0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610" name="Google Shape;610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0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OBJETIVO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4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744" name="Google Shape;744;p4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4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757" name="Google Shape;757;p4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4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4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884" name="Google Shape;884;p4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4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2"/>
          <p:cNvSpPr txBox="1"/>
          <p:nvPr>
            <p:ph idx="1" type="subTitle"/>
          </p:nvPr>
        </p:nvSpPr>
        <p:spPr>
          <a:xfrm flipH="1">
            <a:off x="1265325" y="15835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del proyecto final es poder replicar el siguiente sitio web: </a:t>
            </a:r>
            <a:r>
              <a:rPr lang="es" u="sng">
                <a:solidFill>
                  <a:schemeClr val="hlink"/>
                </a:solidFill>
                <a:hlinkClick r:id="rId3"/>
              </a:rPr>
              <a:t>/proyecto-final-html-css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hacer modificaciones en base a nuestro perfil para que nos sirva más adelante para presentarlo ante reclutadores o clientes.</a:t>
            </a: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2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901" name="Google Shape;901;p4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42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905" name="Google Shape;905;p4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0" name="Google Shape;1030;p42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1" name="Google Shape;1031;p42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032" name="Google Shape;1032;p42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0" name="Google Shape;1050;p42"/>
          <p:cNvCxnSpPr/>
          <p:nvPr/>
        </p:nvCxnSpPr>
        <p:spPr>
          <a:xfrm>
            <a:off x="1146275" y="19645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4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OBJETIVO</a:t>
            </a:r>
            <a:endParaRPr sz="4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3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43"/>
          <p:cNvGrpSpPr/>
          <p:nvPr/>
        </p:nvGrpSpPr>
        <p:grpSpPr>
          <a:xfrm>
            <a:off x="1354354" y="967394"/>
            <a:ext cx="4083727" cy="3208868"/>
            <a:chOff x="1086579" y="756993"/>
            <a:chExt cx="4619078" cy="3629531"/>
          </a:xfrm>
        </p:grpSpPr>
        <p:sp>
          <p:nvSpPr>
            <p:cNvPr id="1060" name="Google Shape;1060;p43"/>
            <p:cNvSpPr/>
            <p:nvPr/>
          </p:nvSpPr>
          <p:spPr>
            <a:xfrm>
              <a:off x="2822395" y="3844014"/>
              <a:ext cx="1147403" cy="50405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2736309" y="4307937"/>
              <a:ext cx="1319519" cy="78587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855700" y="3844013"/>
              <a:ext cx="1022073" cy="402931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A8B9C5">
                <a:alpha val="60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086579" y="963430"/>
              <a:ext cx="4619078" cy="2980906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086579" y="756993"/>
              <a:ext cx="4619078" cy="2836277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3323782" y="3684442"/>
              <a:ext cx="144600" cy="144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1330835" y="955067"/>
              <a:ext cx="4130559" cy="2325588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7" name="Google Shape;1067;p43"/>
          <p:cNvPicPr preferRelativeResize="0"/>
          <p:nvPr/>
        </p:nvPicPr>
        <p:blipFill rotWithShape="1">
          <a:blip r:embed="rId3">
            <a:alphaModFix/>
          </a:blip>
          <a:srcRect b="0" l="0" r="7166" t="0"/>
          <a:stretch/>
        </p:blipFill>
        <p:spPr>
          <a:xfrm>
            <a:off x="1561281" y="1141400"/>
            <a:ext cx="3669693" cy="206395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8" name="Google Shape;1068;p43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069" name="Google Shape;1069;p43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43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3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3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3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WEB</a:t>
            </a:r>
            <a:endParaRPr/>
          </a:p>
        </p:txBody>
      </p:sp>
      <p:sp>
        <p:nvSpPr>
          <p:cNvPr id="1198" name="Google Shape;1198;p43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3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3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3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3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3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4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-1693975" y="540975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1548751" y="1200925"/>
            <a:ext cx="3554519" cy="3269175"/>
            <a:chOff x="1320151" y="1200925"/>
            <a:chExt cx="3554519" cy="3269175"/>
          </a:xfrm>
        </p:grpSpPr>
        <p:sp>
          <p:nvSpPr>
            <p:cNvPr id="1211" name="Google Shape;1211;p44"/>
            <p:cNvSpPr/>
            <p:nvPr/>
          </p:nvSpPr>
          <p:spPr>
            <a:xfrm>
              <a:off x="1320151" y="1200925"/>
              <a:ext cx="3554519" cy="3269175"/>
            </a:xfrm>
            <a:custGeom>
              <a:rect b="b" l="l" r="r" t="t"/>
              <a:pathLst>
                <a:path extrusionOk="0" h="14115" w="15347">
                  <a:moveTo>
                    <a:pt x="762" y="3646"/>
                  </a:moveTo>
                  <a:cubicBezTo>
                    <a:pt x="74" y="4779"/>
                    <a:pt x="0" y="6742"/>
                    <a:pt x="507" y="7970"/>
                  </a:cubicBezTo>
                  <a:cubicBezTo>
                    <a:pt x="948" y="9044"/>
                    <a:pt x="1829" y="10055"/>
                    <a:pt x="2985" y="10181"/>
                  </a:cubicBezTo>
                  <a:cubicBezTo>
                    <a:pt x="3409" y="10228"/>
                    <a:pt x="3843" y="10153"/>
                    <a:pt x="4264" y="10228"/>
                  </a:cubicBezTo>
                  <a:cubicBezTo>
                    <a:pt x="5711" y="10491"/>
                    <a:pt x="6248" y="12274"/>
                    <a:pt x="7373" y="13222"/>
                  </a:cubicBezTo>
                  <a:cubicBezTo>
                    <a:pt x="8156" y="13882"/>
                    <a:pt x="9242" y="14115"/>
                    <a:pt x="10256" y="13989"/>
                  </a:cubicBezTo>
                  <a:cubicBezTo>
                    <a:pt x="11272" y="13861"/>
                    <a:pt x="12221" y="13402"/>
                    <a:pt x="13059" y="12813"/>
                  </a:cubicBezTo>
                  <a:cubicBezTo>
                    <a:pt x="13719" y="12349"/>
                    <a:pt x="14337" y="11776"/>
                    <a:pt x="14663" y="11037"/>
                  </a:cubicBezTo>
                  <a:cubicBezTo>
                    <a:pt x="15346" y="9489"/>
                    <a:pt x="14542" y="7627"/>
                    <a:pt x="13293" y="6483"/>
                  </a:cubicBezTo>
                  <a:cubicBezTo>
                    <a:pt x="12904" y="6128"/>
                    <a:pt x="12472" y="5812"/>
                    <a:pt x="12146" y="5397"/>
                  </a:cubicBezTo>
                  <a:cubicBezTo>
                    <a:pt x="11822" y="4982"/>
                    <a:pt x="11615" y="4429"/>
                    <a:pt x="11769" y="3924"/>
                  </a:cubicBezTo>
                  <a:cubicBezTo>
                    <a:pt x="11894" y="3521"/>
                    <a:pt x="12225" y="3209"/>
                    <a:pt x="12351" y="2807"/>
                  </a:cubicBezTo>
                  <a:cubicBezTo>
                    <a:pt x="12523" y="2260"/>
                    <a:pt x="12263" y="1647"/>
                    <a:pt x="11839" y="1263"/>
                  </a:cubicBezTo>
                  <a:cubicBezTo>
                    <a:pt x="11414" y="882"/>
                    <a:pt x="10852" y="687"/>
                    <a:pt x="10295" y="556"/>
                  </a:cubicBezTo>
                  <a:cubicBezTo>
                    <a:pt x="7961" y="1"/>
                    <a:pt x="2847" y="223"/>
                    <a:pt x="764" y="3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073998" y="3772953"/>
              <a:ext cx="213544" cy="213544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7" y="65"/>
                    <a:pt x="317" y="144"/>
                  </a:cubicBezTo>
                  <a:cubicBezTo>
                    <a:pt x="317" y="241"/>
                    <a:pt x="240" y="318"/>
                    <a:pt x="144" y="318"/>
                  </a:cubicBezTo>
                  <a:cubicBezTo>
                    <a:pt x="65" y="318"/>
                    <a:pt x="0" y="382"/>
                    <a:pt x="0" y="461"/>
                  </a:cubicBezTo>
                  <a:cubicBezTo>
                    <a:pt x="0" y="540"/>
                    <a:pt x="65" y="605"/>
                    <a:pt x="144" y="605"/>
                  </a:cubicBezTo>
                  <a:cubicBezTo>
                    <a:pt x="240" y="605"/>
                    <a:pt x="317" y="682"/>
                    <a:pt x="317" y="778"/>
                  </a:cubicBezTo>
                  <a:cubicBezTo>
                    <a:pt x="317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2"/>
                    <a:pt x="682" y="605"/>
                    <a:pt x="778" y="605"/>
                  </a:cubicBezTo>
                  <a:cubicBezTo>
                    <a:pt x="857" y="605"/>
                    <a:pt x="922" y="540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155062" y="2107678"/>
              <a:ext cx="211228" cy="213544"/>
            </a:xfrm>
            <a:custGeom>
              <a:rect b="b" l="l" r="r" t="t"/>
              <a:pathLst>
                <a:path extrusionOk="0" h="922" w="912">
                  <a:moveTo>
                    <a:pt x="456" y="0"/>
                  </a:moveTo>
                  <a:cubicBezTo>
                    <a:pt x="377" y="0"/>
                    <a:pt x="312" y="65"/>
                    <a:pt x="312" y="144"/>
                  </a:cubicBezTo>
                  <a:cubicBezTo>
                    <a:pt x="312" y="239"/>
                    <a:pt x="235" y="316"/>
                    <a:pt x="141" y="317"/>
                  </a:cubicBezTo>
                  <a:cubicBezTo>
                    <a:pt x="62" y="319"/>
                    <a:pt x="1" y="384"/>
                    <a:pt x="1" y="461"/>
                  </a:cubicBezTo>
                  <a:cubicBezTo>
                    <a:pt x="1" y="538"/>
                    <a:pt x="62" y="601"/>
                    <a:pt x="141" y="605"/>
                  </a:cubicBezTo>
                  <a:cubicBezTo>
                    <a:pt x="235" y="605"/>
                    <a:pt x="312" y="682"/>
                    <a:pt x="312" y="776"/>
                  </a:cubicBezTo>
                  <a:cubicBezTo>
                    <a:pt x="312" y="857"/>
                    <a:pt x="377" y="922"/>
                    <a:pt x="456" y="922"/>
                  </a:cubicBezTo>
                  <a:cubicBezTo>
                    <a:pt x="537" y="922"/>
                    <a:pt x="600" y="857"/>
                    <a:pt x="600" y="776"/>
                  </a:cubicBezTo>
                  <a:cubicBezTo>
                    <a:pt x="600" y="682"/>
                    <a:pt x="678" y="605"/>
                    <a:pt x="773" y="605"/>
                  </a:cubicBezTo>
                  <a:cubicBezTo>
                    <a:pt x="850" y="601"/>
                    <a:pt x="911" y="538"/>
                    <a:pt x="911" y="461"/>
                  </a:cubicBezTo>
                  <a:cubicBezTo>
                    <a:pt x="911" y="384"/>
                    <a:pt x="850" y="319"/>
                    <a:pt x="773" y="317"/>
                  </a:cubicBezTo>
                  <a:cubicBezTo>
                    <a:pt x="678" y="316"/>
                    <a:pt x="600" y="239"/>
                    <a:pt x="600" y="144"/>
                  </a:cubicBezTo>
                  <a:cubicBezTo>
                    <a:pt x="600" y="65"/>
                    <a:pt x="537" y="0"/>
                    <a:pt x="456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075851" y="1849201"/>
              <a:ext cx="148462" cy="133639"/>
            </a:xfrm>
            <a:custGeom>
              <a:rect b="b" l="l" r="r" t="t"/>
              <a:pathLst>
                <a:path extrusionOk="0" h="577" w="641">
                  <a:moveTo>
                    <a:pt x="481" y="1"/>
                  </a:moveTo>
                  <a:cubicBezTo>
                    <a:pt x="444" y="1"/>
                    <a:pt x="407" y="15"/>
                    <a:pt x="379" y="43"/>
                  </a:cubicBezTo>
                  <a:lnTo>
                    <a:pt x="92" y="332"/>
                  </a:lnTo>
                  <a:cubicBezTo>
                    <a:pt x="1" y="423"/>
                    <a:pt x="66" y="577"/>
                    <a:pt x="194" y="577"/>
                  </a:cubicBezTo>
                  <a:cubicBezTo>
                    <a:pt x="232" y="577"/>
                    <a:pt x="269" y="561"/>
                    <a:pt x="295" y="535"/>
                  </a:cubicBezTo>
                  <a:lnTo>
                    <a:pt x="583" y="248"/>
                  </a:lnTo>
                  <a:cubicBezTo>
                    <a:pt x="639" y="191"/>
                    <a:pt x="640" y="100"/>
                    <a:pt x="583" y="43"/>
                  </a:cubicBezTo>
                  <a:cubicBezTo>
                    <a:pt x="554" y="15"/>
                    <a:pt x="518" y="1"/>
                    <a:pt x="481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1769243" y="3620323"/>
              <a:ext cx="210765" cy="213776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0" y="66"/>
                    <a:pt x="310" y="145"/>
                  </a:cubicBezTo>
                  <a:cubicBezTo>
                    <a:pt x="310" y="239"/>
                    <a:pt x="233" y="316"/>
                    <a:pt x="139" y="316"/>
                  </a:cubicBezTo>
                  <a:cubicBezTo>
                    <a:pt x="60" y="320"/>
                    <a:pt x="0" y="383"/>
                    <a:pt x="0" y="462"/>
                  </a:cubicBezTo>
                  <a:cubicBezTo>
                    <a:pt x="0" y="539"/>
                    <a:pt x="60" y="602"/>
                    <a:pt x="139" y="605"/>
                  </a:cubicBezTo>
                  <a:cubicBezTo>
                    <a:pt x="233" y="605"/>
                    <a:pt x="310" y="682"/>
                    <a:pt x="310" y="777"/>
                  </a:cubicBezTo>
                  <a:cubicBezTo>
                    <a:pt x="310" y="858"/>
                    <a:pt x="375" y="921"/>
                    <a:pt x="454" y="922"/>
                  </a:cubicBezTo>
                  <a:cubicBezTo>
                    <a:pt x="535" y="921"/>
                    <a:pt x="599" y="858"/>
                    <a:pt x="599" y="777"/>
                  </a:cubicBezTo>
                  <a:cubicBezTo>
                    <a:pt x="599" y="682"/>
                    <a:pt x="677" y="605"/>
                    <a:pt x="771" y="605"/>
                  </a:cubicBezTo>
                  <a:cubicBezTo>
                    <a:pt x="848" y="602"/>
                    <a:pt x="909" y="539"/>
                    <a:pt x="909" y="462"/>
                  </a:cubicBezTo>
                  <a:cubicBezTo>
                    <a:pt x="909" y="383"/>
                    <a:pt x="848" y="320"/>
                    <a:pt x="771" y="316"/>
                  </a:cubicBezTo>
                  <a:cubicBezTo>
                    <a:pt x="677" y="316"/>
                    <a:pt x="599" y="239"/>
                    <a:pt x="599" y="145"/>
                  </a:cubicBezTo>
                  <a:cubicBezTo>
                    <a:pt x="599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44"/>
          <p:cNvSpPr/>
          <p:nvPr/>
        </p:nvSpPr>
        <p:spPr>
          <a:xfrm>
            <a:off x="2480709" y="795950"/>
            <a:ext cx="1730400" cy="3146100"/>
          </a:xfrm>
          <a:prstGeom prst="roundRect">
            <a:avLst>
              <a:gd fmla="val 6295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44"/>
          <p:cNvGrpSpPr/>
          <p:nvPr/>
        </p:nvGrpSpPr>
        <p:grpSpPr>
          <a:xfrm>
            <a:off x="2605573" y="884114"/>
            <a:ext cx="1462987" cy="2948397"/>
            <a:chOff x="2473742" y="633821"/>
            <a:chExt cx="1899243" cy="3827595"/>
          </a:xfrm>
        </p:grpSpPr>
        <p:sp>
          <p:nvSpPr>
            <p:cNvPr id="1218" name="Google Shape;1218;p44"/>
            <p:cNvSpPr/>
            <p:nvPr/>
          </p:nvSpPr>
          <p:spPr>
            <a:xfrm>
              <a:off x="2473742" y="759145"/>
              <a:ext cx="1899243" cy="3402504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322396" y="4267278"/>
              <a:ext cx="225892" cy="194139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778972" y="4354191"/>
              <a:ext cx="193321" cy="21072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929970" y="4307320"/>
              <a:ext cx="141664" cy="113880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3157394" y="633821"/>
              <a:ext cx="555916" cy="33504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4"/>
          <p:cNvGrpSpPr/>
          <p:nvPr/>
        </p:nvGrpSpPr>
        <p:grpSpPr>
          <a:xfrm>
            <a:off x="-682972" y="160327"/>
            <a:ext cx="1462967" cy="1462932"/>
            <a:chOff x="2817100" y="2404400"/>
            <a:chExt cx="1024200" cy="1024175"/>
          </a:xfrm>
        </p:grpSpPr>
        <p:sp>
          <p:nvSpPr>
            <p:cNvPr id="1224" name="Google Shape;1224;p4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44"/>
          <p:cNvGrpSpPr/>
          <p:nvPr/>
        </p:nvGrpSpPr>
        <p:grpSpPr>
          <a:xfrm>
            <a:off x="-30041" y="3288905"/>
            <a:ext cx="473498" cy="473434"/>
            <a:chOff x="1451675" y="2190025"/>
            <a:chExt cx="184650" cy="184625"/>
          </a:xfrm>
        </p:grpSpPr>
        <p:sp>
          <p:nvSpPr>
            <p:cNvPr id="1228" name="Google Shape;1228;p44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1" name="Google Shape;1231;p44"/>
          <p:cNvPicPr preferRelativeResize="0"/>
          <p:nvPr/>
        </p:nvPicPr>
        <p:blipFill rotWithShape="1">
          <a:blip r:embed="rId3">
            <a:alphaModFix/>
          </a:blip>
          <a:srcRect b="0" l="8685" r="8676" t="0"/>
          <a:stretch/>
        </p:blipFill>
        <p:spPr>
          <a:xfrm>
            <a:off x="2585979" y="969436"/>
            <a:ext cx="1480083" cy="2670332"/>
          </a:xfrm>
          <a:prstGeom prst="rect">
            <a:avLst/>
          </a:prstGeom>
          <a:noFill/>
          <a:ln cap="flat" cmpd="sng" w="19050">
            <a:solidFill>
              <a:srgbClr val="1C234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2" name="Google Shape;1232;p44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MOBILE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241" name="Google Shape;1241;p4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4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254" name="Google Shape;1254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4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381" name="Google Shape;1381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4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6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5" name="Google Shape;1395;p46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DISEÑOS</a:t>
            </a:r>
            <a:endParaRPr/>
          </a:p>
        </p:txBody>
      </p:sp>
      <p:sp>
        <p:nvSpPr>
          <p:cNvPr id="1396" name="Google Shape;1396;p46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AVATARES</a:t>
            </a:r>
            <a:endParaRPr/>
          </a:p>
        </p:txBody>
      </p:sp>
      <p:sp>
        <p:nvSpPr>
          <p:cNvPr id="1397" name="Google Shape;1397;p46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el avatar que más se parezca a vos.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/avatars</a:t>
            </a:r>
            <a:endParaRPr sz="1200"/>
          </a:p>
        </p:txBody>
      </p:sp>
      <p:sp>
        <p:nvSpPr>
          <p:cNvPr id="1398" name="Google Shape;1398;p46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los diseños para sacar referencia de las distancias.</a:t>
            </a:r>
            <a:r>
              <a:rPr lang="es" sz="1200"/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/sizes</a:t>
            </a:r>
            <a:endParaRPr sz="1200"/>
          </a:p>
        </p:txBody>
      </p:sp>
      <p:sp>
        <p:nvSpPr>
          <p:cNvPr id="1399" name="Google Shape;1399;p46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PROYECTOS</a:t>
            </a:r>
            <a:endParaRPr/>
          </a:p>
        </p:txBody>
      </p:sp>
      <p:sp>
        <p:nvSpPr>
          <p:cNvPr id="1400" name="Google Shape;1400;p46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las ilustraciones para tus proyectos que más te gusten. </a:t>
            </a:r>
            <a:r>
              <a:rPr lang="es" sz="1200" u="sng">
                <a:solidFill>
                  <a:schemeClr val="hlink"/>
                </a:solidFill>
                <a:hlinkClick r:id="rId5"/>
              </a:rPr>
              <a:t>/projects</a:t>
            </a: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>
            <a:off x="6097776" y="1501667"/>
            <a:ext cx="576798" cy="540140"/>
            <a:chOff x="6533275" y="2588125"/>
            <a:chExt cx="380775" cy="356575"/>
          </a:xfrm>
        </p:grpSpPr>
        <p:sp>
          <p:nvSpPr>
            <p:cNvPr id="1402" name="Google Shape;1402;p46"/>
            <p:cNvSpPr/>
            <p:nvPr/>
          </p:nvSpPr>
          <p:spPr>
            <a:xfrm>
              <a:off x="6533275" y="2588125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3" y="9256"/>
                  </a:moveTo>
                  <a:cubicBezTo>
                    <a:pt x="1044" y="14231"/>
                    <a:pt x="8958" y="14066"/>
                    <a:pt x="12654" y="13176"/>
                  </a:cubicBezTo>
                  <a:cubicBezTo>
                    <a:pt x="15027" y="12605"/>
                    <a:pt x="15174" y="11465"/>
                    <a:pt x="15130" y="9032"/>
                  </a:cubicBezTo>
                  <a:cubicBezTo>
                    <a:pt x="15104" y="7464"/>
                    <a:pt x="15230" y="3313"/>
                    <a:pt x="14211" y="2006"/>
                  </a:cubicBezTo>
                  <a:cubicBezTo>
                    <a:pt x="12643" y="1"/>
                    <a:pt x="11240" y="1258"/>
                    <a:pt x="9299" y="1914"/>
                  </a:cubicBezTo>
                  <a:cubicBezTo>
                    <a:pt x="6810" y="2754"/>
                    <a:pt x="5840" y="1253"/>
                    <a:pt x="3472" y="1299"/>
                  </a:cubicBezTo>
                  <a:cubicBezTo>
                    <a:pt x="0" y="1364"/>
                    <a:pt x="284" y="6687"/>
                    <a:pt x="543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6752125" y="2670625"/>
              <a:ext cx="82050" cy="82000"/>
            </a:xfrm>
            <a:custGeom>
              <a:rect b="b" l="l" r="r" t="t"/>
              <a:pathLst>
                <a:path extrusionOk="0" h="3280" w="3282">
                  <a:moveTo>
                    <a:pt x="2594" y="1"/>
                  </a:moveTo>
                  <a:cubicBezTo>
                    <a:pt x="2514" y="1"/>
                    <a:pt x="2449" y="66"/>
                    <a:pt x="2449" y="144"/>
                  </a:cubicBezTo>
                  <a:cubicBezTo>
                    <a:pt x="2449" y="225"/>
                    <a:pt x="2514" y="288"/>
                    <a:pt x="2594" y="288"/>
                  </a:cubicBezTo>
                  <a:cubicBezTo>
                    <a:pt x="2596" y="288"/>
                    <a:pt x="2598" y="288"/>
                    <a:pt x="2600" y="288"/>
                  </a:cubicBezTo>
                  <a:lnTo>
                    <a:pt x="2789" y="288"/>
                  </a:lnTo>
                  <a:lnTo>
                    <a:pt x="290" y="2789"/>
                  </a:lnTo>
                  <a:lnTo>
                    <a:pt x="290" y="2598"/>
                  </a:lnTo>
                  <a:cubicBezTo>
                    <a:pt x="290" y="2520"/>
                    <a:pt x="225" y="2455"/>
                    <a:pt x="146" y="2455"/>
                  </a:cubicBezTo>
                  <a:cubicBezTo>
                    <a:pt x="65" y="2455"/>
                    <a:pt x="1" y="2520"/>
                    <a:pt x="2" y="2598"/>
                  </a:cubicBezTo>
                  <a:lnTo>
                    <a:pt x="2" y="3136"/>
                  </a:lnTo>
                  <a:cubicBezTo>
                    <a:pt x="1" y="3215"/>
                    <a:pt x="65" y="3280"/>
                    <a:pt x="146" y="3280"/>
                  </a:cubicBezTo>
                  <a:lnTo>
                    <a:pt x="682" y="3280"/>
                  </a:lnTo>
                  <a:cubicBezTo>
                    <a:pt x="761" y="3276"/>
                    <a:pt x="820" y="3213"/>
                    <a:pt x="820" y="3136"/>
                  </a:cubicBezTo>
                  <a:cubicBezTo>
                    <a:pt x="820" y="3059"/>
                    <a:pt x="761" y="2994"/>
                    <a:pt x="682" y="2993"/>
                  </a:cubicBezTo>
                  <a:lnTo>
                    <a:pt x="493" y="2993"/>
                  </a:lnTo>
                  <a:lnTo>
                    <a:pt x="2992" y="493"/>
                  </a:lnTo>
                  <a:lnTo>
                    <a:pt x="2992" y="682"/>
                  </a:lnTo>
                  <a:cubicBezTo>
                    <a:pt x="2992" y="761"/>
                    <a:pt x="3057" y="826"/>
                    <a:pt x="3136" y="826"/>
                  </a:cubicBezTo>
                  <a:cubicBezTo>
                    <a:pt x="3216" y="826"/>
                    <a:pt x="3280" y="761"/>
                    <a:pt x="3281" y="682"/>
                  </a:cubicBezTo>
                  <a:lnTo>
                    <a:pt x="3281" y="144"/>
                  </a:lnTo>
                  <a:cubicBezTo>
                    <a:pt x="3281" y="66"/>
                    <a:pt x="3216" y="1"/>
                    <a:pt x="3136" y="1"/>
                  </a:cubicBezTo>
                  <a:lnTo>
                    <a:pt x="2600" y="1"/>
                  </a:lnTo>
                  <a:cubicBezTo>
                    <a:pt x="2598" y="1"/>
                    <a:pt x="2596" y="1"/>
                    <a:pt x="2594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6714425" y="2764525"/>
              <a:ext cx="26175" cy="26150"/>
            </a:xfrm>
            <a:custGeom>
              <a:rect b="b" l="l" r="r" t="t"/>
              <a:pathLst>
                <a:path extrusionOk="0" h="1046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2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2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6584925" y="2635025"/>
              <a:ext cx="285150" cy="285150"/>
            </a:xfrm>
            <a:custGeom>
              <a:rect b="b" l="l" r="r" t="t"/>
              <a:pathLst>
                <a:path extrusionOk="0" h="11406" w="11406">
                  <a:moveTo>
                    <a:pt x="10360" y="666"/>
                  </a:moveTo>
                  <a:lnTo>
                    <a:pt x="10360" y="901"/>
                  </a:lnTo>
                  <a:cubicBezTo>
                    <a:pt x="10360" y="982"/>
                    <a:pt x="10425" y="1046"/>
                    <a:pt x="10504" y="1046"/>
                  </a:cubicBezTo>
                  <a:lnTo>
                    <a:pt x="10738" y="1046"/>
                  </a:lnTo>
                  <a:lnTo>
                    <a:pt x="10738" y="5180"/>
                  </a:lnTo>
                  <a:lnTo>
                    <a:pt x="10504" y="5180"/>
                  </a:lnTo>
                  <a:cubicBezTo>
                    <a:pt x="10425" y="5180"/>
                    <a:pt x="10360" y="5245"/>
                    <a:pt x="10360" y="5324"/>
                  </a:cubicBezTo>
                  <a:lnTo>
                    <a:pt x="10360" y="6082"/>
                  </a:lnTo>
                  <a:cubicBezTo>
                    <a:pt x="10360" y="6161"/>
                    <a:pt x="10425" y="6226"/>
                    <a:pt x="10504" y="6226"/>
                  </a:cubicBezTo>
                  <a:lnTo>
                    <a:pt x="10738" y="6226"/>
                  </a:lnTo>
                  <a:lnTo>
                    <a:pt x="10738" y="10360"/>
                  </a:lnTo>
                  <a:lnTo>
                    <a:pt x="10504" y="10360"/>
                  </a:lnTo>
                  <a:cubicBezTo>
                    <a:pt x="10425" y="10360"/>
                    <a:pt x="10360" y="10424"/>
                    <a:pt x="10360" y="10503"/>
                  </a:cubicBezTo>
                  <a:lnTo>
                    <a:pt x="10360" y="10738"/>
                  </a:lnTo>
                  <a:lnTo>
                    <a:pt x="6226" y="10738"/>
                  </a:lnTo>
                  <a:lnTo>
                    <a:pt x="6226" y="10503"/>
                  </a:lnTo>
                  <a:cubicBezTo>
                    <a:pt x="6226" y="10424"/>
                    <a:pt x="6161" y="10360"/>
                    <a:pt x="6082" y="10360"/>
                  </a:cubicBezTo>
                  <a:lnTo>
                    <a:pt x="5324" y="10360"/>
                  </a:lnTo>
                  <a:cubicBezTo>
                    <a:pt x="5245" y="10360"/>
                    <a:pt x="5180" y="10424"/>
                    <a:pt x="5180" y="10503"/>
                  </a:cubicBezTo>
                  <a:lnTo>
                    <a:pt x="5180" y="10738"/>
                  </a:lnTo>
                  <a:lnTo>
                    <a:pt x="1047" y="10738"/>
                  </a:lnTo>
                  <a:lnTo>
                    <a:pt x="1047" y="10503"/>
                  </a:lnTo>
                  <a:cubicBezTo>
                    <a:pt x="1047" y="10424"/>
                    <a:pt x="982" y="10360"/>
                    <a:pt x="903" y="10360"/>
                  </a:cubicBezTo>
                  <a:lnTo>
                    <a:pt x="667" y="10360"/>
                  </a:lnTo>
                  <a:lnTo>
                    <a:pt x="667" y="6226"/>
                  </a:lnTo>
                  <a:lnTo>
                    <a:pt x="903" y="6226"/>
                  </a:lnTo>
                  <a:cubicBezTo>
                    <a:pt x="982" y="6226"/>
                    <a:pt x="1047" y="6161"/>
                    <a:pt x="1047" y="6082"/>
                  </a:cubicBezTo>
                  <a:lnTo>
                    <a:pt x="1047" y="5324"/>
                  </a:lnTo>
                  <a:cubicBezTo>
                    <a:pt x="1047" y="5245"/>
                    <a:pt x="982" y="5180"/>
                    <a:pt x="903" y="5180"/>
                  </a:cubicBezTo>
                  <a:lnTo>
                    <a:pt x="667" y="5180"/>
                  </a:lnTo>
                  <a:lnTo>
                    <a:pt x="667" y="1046"/>
                  </a:lnTo>
                  <a:lnTo>
                    <a:pt x="903" y="1046"/>
                  </a:lnTo>
                  <a:cubicBezTo>
                    <a:pt x="982" y="1046"/>
                    <a:pt x="1047" y="982"/>
                    <a:pt x="1047" y="901"/>
                  </a:cubicBezTo>
                  <a:lnTo>
                    <a:pt x="1047" y="666"/>
                  </a:lnTo>
                  <a:lnTo>
                    <a:pt x="5180" y="666"/>
                  </a:lnTo>
                  <a:lnTo>
                    <a:pt x="5180" y="901"/>
                  </a:lnTo>
                  <a:cubicBezTo>
                    <a:pt x="5180" y="982"/>
                    <a:pt x="5245" y="1046"/>
                    <a:pt x="5324" y="1046"/>
                  </a:cubicBezTo>
                  <a:lnTo>
                    <a:pt x="6082" y="1046"/>
                  </a:lnTo>
                  <a:cubicBezTo>
                    <a:pt x="6161" y="1046"/>
                    <a:pt x="6226" y="982"/>
                    <a:pt x="6226" y="901"/>
                  </a:cubicBezTo>
                  <a:lnTo>
                    <a:pt x="6226" y="666"/>
                  </a:lnTo>
                  <a:close/>
                  <a:moveTo>
                    <a:pt x="145" y="1"/>
                  </a:moveTo>
                  <a:cubicBezTo>
                    <a:pt x="66" y="1"/>
                    <a:pt x="1" y="64"/>
                    <a:pt x="1" y="144"/>
                  </a:cubicBezTo>
                  <a:lnTo>
                    <a:pt x="1" y="901"/>
                  </a:lnTo>
                  <a:cubicBezTo>
                    <a:pt x="1" y="982"/>
                    <a:pt x="64" y="1046"/>
                    <a:pt x="145" y="1046"/>
                  </a:cubicBezTo>
                  <a:lnTo>
                    <a:pt x="379" y="1046"/>
                  </a:lnTo>
                  <a:lnTo>
                    <a:pt x="379" y="5180"/>
                  </a:lnTo>
                  <a:lnTo>
                    <a:pt x="145" y="5180"/>
                  </a:lnTo>
                  <a:cubicBezTo>
                    <a:pt x="64" y="5180"/>
                    <a:pt x="1" y="5245"/>
                    <a:pt x="1" y="5324"/>
                  </a:cubicBezTo>
                  <a:lnTo>
                    <a:pt x="1" y="6082"/>
                  </a:lnTo>
                  <a:cubicBezTo>
                    <a:pt x="1" y="6161"/>
                    <a:pt x="66" y="6226"/>
                    <a:pt x="145" y="6226"/>
                  </a:cubicBezTo>
                  <a:lnTo>
                    <a:pt x="379" y="6226"/>
                  </a:lnTo>
                  <a:lnTo>
                    <a:pt x="379" y="10360"/>
                  </a:lnTo>
                  <a:lnTo>
                    <a:pt x="145" y="10360"/>
                  </a:lnTo>
                  <a:cubicBezTo>
                    <a:pt x="66" y="10360"/>
                    <a:pt x="1" y="10424"/>
                    <a:pt x="1" y="10503"/>
                  </a:cubicBezTo>
                  <a:lnTo>
                    <a:pt x="1" y="11262"/>
                  </a:lnTo>
                  <a:cubicBezTo>
                    <a:pt x="1" y="11341"/>
                    <a:pt x="66" y="11405"/>
                    <a:pt x="145" y="11405"/>
                  </a:cubicBezTo>
                  <a:lnTo>
                    <a:pt x="903" y="11405"/>
                  </a:lnTo>
                  <a:cubicBezTo>
                    <a:pt x="982" y="11405"/>
                    <a:pt x="1047" y="11341"/>
                    <a:pt x="1047" y="11262"/>
                  </a:cubicBezTo>
                  <a:lnTo>
                    <a:pt x="1047" y="11027"/>
                  </a:lnTo>
                  <a:lnTo>
                    <a:pt x="5180" y="11027"/>
                  </a:lnTo>
                  <a:lnTo>
                    <a:pt x="5180" y="11262"/>
                  </a:lnTo>
                  <a:cubicBezTo>
                    <a:pt x="5180" y="11341"/>
                    <a:pt x="5245" y="11405"/>
                    <a:pt x="5324" y="11405"/>
                  </a:cubicBezTo>
                  <a:lnTo>
                    <a:pt x="6082" y="11405"/>
                  </a:lnTo>
                  <a:cubicBezTo>
                    <a:pt x="6161" y="11405"/>
                    <a:pt x="6226" y="11341"/>
                    <a:pt x="6226" y="11262"/>
                  </a:cubicBezTo>
                  <a:lnTo>
                    <a:pt x="6226" y="11027"/>
                  </a:lnTo>
                  <a:lnTo>
                    <a:pt x="10360" y="11027"/>
                  </a:lnTo>
                  <a:lnTo>
                    <a:pt x="10360" y="11262"/>
                  </a:lnTo>
                  <a:cubicBezTo>
                    <a:pt x="10360" y="11341"/>
                    <a:pt x="10425" y="11405"/>
                    <a:pt x="10504" y="11405"/>
                  </a:cubicBezTo>
                  <a:lnTo>
                    <a:pt x="11262" y="11405"/>
                  </a:lnTo>
                  <a:cubicBezTo>
                    <a:pt x="11341" y="11405"/>
                    <a:pt x="11406" y="11341"/>
                    <a:pt x="11406" y="11262"/>
                  </a:cubicBezTo>
                  <a:lnTo>
                    <a:pt x="11406" y="10503"/>
                  </a:lnTo>
                  <a:cubicBezTo>
                    <a:pt x="11406" y="10424"/>
                    <a:pt x="11341" y="10360"/>
                    <a:pt x="11262" y="10360"/>
                  </a:cubicBezTo>
                  <a:lnTo>
                    <a:pt x="11027" y="10360"/>
                  </a:lnTo>
                  <a:lnTo>
                    <a:pt x="11027" y="6226"/>
                  </a:lnTo>
                  <a:lnTo>
                    <a:pt x="11262" y="6226"/>
                  </a:lnTo>
                  <a:cubicBezTo>
                    <a:pt x="11341" y="6226"/>
                    <a:pt x="11406" y="6161"/>
                    <a:pt x="11406" y="6082"/>
                  </a:cubicBezTo>
                  <a:lnTo>
                    <a:pt x="11406" y="5324"/>
                  </a:lnTo>
                  <a:cubicBezTo>
                    <a:pt x="11406" y="5245"/>
                    <a:pt x="11341" y="5180"/>
                    <a:pt x="11262" y="5180"/>
                  </a:cubicBezTo>
                  <a:lnTo>
                    <a:pt x="11027" y="5180"/>
                  </a:lnTo>
                  <a:lnTo>
                    <a:pt x="11027" y="1046"/>
                  </a:lnTo>
                  <a:lnTo>
                    <a:pt x="11262" y="1046"/>
                  </a:lnTo>
                  <a:cubicBezTo>
                    <a:pt x="11341" y="1046"/>
                    <a:pt x="11406" y="982"/>
                    <a:pt x="11406" y="901"/>
                  </a:cubicBezTo>
                  <a:lnTo>
                    <a:pt x="11406" y="144"/>
                  </a:lnTo>
                  <a:cubicBezTo>
                    <a:pt x="11406" y="64"/>
                    <a:pt x="11341" y="1"/>
                    <a:pt x="11262" y="1"/>
                  </a:cubicBezTo>
                  <a:lnTo>
                    <a:pt x="10504" y="1"/>
                  </a:lnTo>
                  <a:cubicBezTo>
                    <a:pt x="10425" y="1"/>
                    <a:pt x="10360" y="64"/>
                    <a:pt x="10360" y="144"/>
                  </a:cubicBezTo>
                  <a:lnTo>
                    <a:pt x="10360" y="379"/>
                  </a:lnTo>
                  <a:lnTo>
                    <a:pt x="6226" y="379"/>
                  </a:lnTo>
                  <a:lnTo>
                    <a:pt x="6226" y="144"/>
                  </a:lnTo>
                  <a:cubicBezTo>
                    <a:pt x="6226" y="64"/>
                    <a:pt x="6161" y="1"/>
                    <a:pt x="6082" y="1"/>
                  </a:cubicBezTo>
                  <a:lnTo>
                    <a:pt x="5324" y="1"/>
                  </a:lnTo>
                  <a:cubicBezTo>
                    <a:pt x="5245" y="1"/>
                    <a:pt x="5180" y="64"/>
                    <a:pt x="5180" y="144"/>
                  </a:cubicBezTo>
                  <a:lnTo>
                    <a:pt x="5180" y="379"/>
                  </a:lnTo>
                  <a:lnTo>
                    <a:pt x="1047" y="379"/>
                  </a:lnTo>
                  <a:lnTo>
                    <a:pt x="1047" y="144"/>
                  </a:lnTo>
                  <a:cubicBezTo>
                    <a:pt x="1047" y="64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6597950" y="2763125"/>
              <a:ext cx="129600" cy="129600"/>
            </a:xfrm>
            <a:custGeom>
              <a:rect b="b" l="l" r="r" t="t"/>
              <a:pathLst>
                <a:path extrusionOk="0" h="5184" w="5184">
                  <a:moveTo>
                    <a:pt x="0" y="0"/>
                  </a:moveTo>
                  <a:lnTo>
                    <a:pt x="0" y="5183"/>
                  </a:lnTo>
                  <a:lnTo>
                    <a:pt x="5183" y="5183"/>
                  </a:lnTo>
                  <a:lnTo>
                    <a:pt x="5183" y="0"/>
                  </a:lnTo>
                  <a:close/>
                </a:path>
              </a:pathLst>
            </a:custGeom>
            <a:solidFill>
              <a:srgbClr val="A8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6624875" y="2811500"/>
              <a:ext cx="55500" cy="55500"/>
            </a:xfrm>
            <a:custGeom>
              <a:rect b="b" l="l" r="r" t="t"/>
              <a:pathLst>
                <a:path extrusionOk="0" h="2220" w="2220">
                  <a:moveTo>
                    <a:pt x="1109" y="1"/>
                  </a:moveTo>
                  <a:cubicBezTo>
                    <a:pt x="496" y="1"/>
                    <a:pt x="0" y="498"/>
                    <a:pt x="0" y="1111"/>
                  </a:cubicBezTo>
                  <a:cubicBezTo>
                    <a:pt x="0" y="1724"/>
                    <a:pt x="496" y="2220"/>
                    <a:pt x="1109" y="2220"/>
                  </a:cubicBezTo>
                  <a:cubicBezTo>
                    <a:pt x="1722" y="2220"/>
                    <a:pt x="2220" y="1724"/>
                    <a:pt x="2220" y="1111"/>
                  </a:cubicBezTo>
                  <a:cubicBezTo>
                    <a:pt x="2220" y="498"/>
                    <a:pt x="1722" y="1"/>
                    <a:pt x="1109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6608725" y="2832075"/>
              <a:ext cx="118825" cy="60650"/>
            </a:xfrm>
            <a:custGeom>
              <a:rect b="b" l="l" r="r" t="t"/>
              <a:pathLst>
                <a:path extrusionOk="0" h="2426" w="4753">
                  <a:moveTo>
                    <a:pt x="3517" y="0"/>
                  </a:moveTo>
                  <a:cubicBezTo>
                    <a:pt x="1997" y="0"/>
                    <a:pt x="571" y="927"/>
                    <a:pt x="0" y="2425"/>
                  </a:cubicBezTo>
                  <a:lnTo>
                    <a:pt x="4752" y="2425"/>
                  </a:lnTo>
                  <a:lnTo>
                    <a:pt x="4752" y="209"/>
                  </a:lnTo>
                  <a:cubicBezTo>
                    <a:pt x="4344" y="68"/>
                    <a:pt x="3927" y="0"/>
                    <a:pt x="3517" y="0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6597950" y="2844725"/>
              <a:ext cx="97850" cy="48000"/>
            </a:xfrm>
            <a:custGeom>
              <a:rect b="b" l="l" r="r" t="t"/>
              <a:pathLst>
                <a:path extrusionOk="0" h="1920" w="3914">
                  <a:moveTo>
                    <a:pt x="1413" y="1"/>
                  </a:moveTo>
                  <a:cubicBezTo>
                    <a:pt x="917" y="1"/>
                    <a:pt x="425" y="143"/>
                    <a:pt x="0" y="421"/>
                  </a:cubicBezTo>
                  <a:lnTo>
                    <a:pt x="0" y="1919"/>
                  </a:lnTo>
                  <a:lnTo>
                    <a:pt x="3913" y="1919"/>
                  </a:lnTo>
                  <a:cubicBezTo>
                    <a:pt x="3698" y="1119"/>
                    <a:pt x="3113" y="469"/>
                    <a:pt x="2339" y="173"/>
                  </a:cubicBezTo>
                  <a:cubicBezTo>
                    <a:pt x="2039" y="58"/>
                    <a:pt x="1725" y="1"/>
                    <a:pt x="1413" y="1"/>
                  </a:cubicBezTo>
                  <a:close/>
                </a:path>
              </a:pathLst>
            </a:custGeom>
            <a:solidFill>
              <a:srgbClr val="CFE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65849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67144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3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3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6843900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65849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4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67144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6"/>
                  </a:cubicBezTo>
                  <a:lnTo>
                    <a:pt x="0" y="902"/>
                  </a:lnTo>
                  <a:cubicBezTo>
                    <a:pt x="0" y="983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3"/>
                    <a:pt x="1046" y="902"/>
                  </a:cubicBezTo>
                  <a:lnTo>
                    <a:pt x="1046" y="146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67144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1"/>
                  </a:moveTo>
                  <a:cubicBezTo>
                    <a:pt x="65" y="1"/>
                    <a:pt x="0" y="66"/>
                    <a:pt x="0" y="146"/>
                  </a:cubicBezTo>
                  <a:lnTo>
                    <a:pt x="0" y="903"/>
                  </a:lnTo>
                  <a:cubicBezTo>
                    <a:pt x="0" y="982"/>
                    <a:pt x="65" y="1047"/>
                    <a:pt x="144" y="1047"/>
                  </a:cubicBezTo>
                  <a:lnTo>
                    <a:pt x="902" y="1047"/>
                  </a:lnTo>
                  <a:cubicBezTo>
                    <a:pt x="981" y="1047"/>
                    <a:pt x="1046" y="982"/>
                    <a:pt x="1046" y="903"/>
                  </a:cubicBezTo>
                  <a:lnTo>
                    <a:pt x="1046" y="146"/>
                  </a:lnTo>
                  <a:cubicBezTo>
                    <a:pt x="1046" y="66"/>
                    <a:pt x="981" y="1"/>
                    <a:pt x="902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6843900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6843900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6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2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65849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4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4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6581350" y="2617025"/>
              <a:ext cx="292325" cy="292375"/>
            </a:xfrm>
            <a:custGeom>
              <a:rect b="b" l="l" r="r" t="t"/>
              <a:pathLst>
                <a:path extrusionOk="0" h="11695" w="11693">
                  <a:moveTo>
                    <a:pt x="1046" y="288"/>
                  </a:moveTo>
                  <a:lnTo>
                    <a:pt x="1046" y="1047"/>
                  </a:lnTo>
                  <a:lnTo>
                    <a:pt x="288" y="1047"/>
                  </a:lnTo>
                  <a:lnTo>
                    <a:pt x="288" y="288"/>
                  </a:lnTo>
                  <a:close/>
                  <a:moveTo>
                    <a:pt x="6225" y="288"/>
                  </a:moveTo>
                  <a:lnTo>
                    <a:pt x="6225" y="1047"/>
                  </a:lnTo>
                  <a:lnTo>
                    <a:pt x="5467" y="1047"/>
                  </a:lnTo>
                  <a:lnTo>
                    <a:pt x="5467" y="288"/>
                  </a:lnTo>
                  <a:close/>
                  <a:moveTo>
                    <a:pt x="11405" y="288"/>
                  </a:moveTo>
                  <a:lnTo>
                    <a:pt x="11405" y="1047"/>
                  </a:lnTo>
                  <a:lnTo>
                    <a:pt x="10647" y="1047"/>
                  </a:lnTo>
                  <a:lnTo>
                    <a:pt x="10647" y="288"/>
                  </a:lnTo>
                  <a:close/>
                  <a:moveTo>
                    <a:pt x="1046" y="5469"/>
                  </a:moveTo>
                  <a:lnTo>
                    <a:pt x="1046" y="6226"/>
                  </a:lnTo>
                  <a:lnTo>
                    <a:pt x="288" y="6226"/>
                  </a:lnTo>
                  <a:lnTo>
                    <a:pt x="288" y="5469"/>
                  </a:lnTo>
                  <a:close/>
                  <a:moveTo>
                    <a:pt x="6225" y="5469"/>
                  </a:moveTo>
                  <a:lnTo>
                    <a:pt x="6225" y="6226"/>
                  </a:lnTo>
                  <a:lnTo>
                    <a:pt x="5467" y="6226"/>
                  </a:lnTo>
                  <a:lnTo>
                    <a:pt x="5467" y="5469"/>
                  </a:lnTo>
                  <a:close/>
                  <a:moveTo>
                    <a:pt x="11405" y="5469"/>
                  </a:moveTo>
                  <a:lnTo>
                    <a:pt x="11405" y="6226"/>
                  </a:lnTo>
                  <a:lnTo>
                    <a:pt x="10647" y="6226"/>
                  </a:lnTo>
                  <a:lnTo>
                    <a:pt x="10647" y="5469"/>
                  </a:lnTo>
                  <a:close/>
                  <a:moveTo>
                    <a:pt x="1046" y="10649"/>
                  </a:moveTo>
                  <a:lnTo>
                    <a:pt x="1046" y="11405"/>
                  </a:lnTo>
                  <a:lnTo>
                    <a:pt x="288" y="11405"/>
                  </a:lnTo>
                  <a:lnTo>
                    <a:pt x="288" y="10649"/>
                  </a:lnTo>
                  <a:close/>
                  <a:moveTo>
                    <a:pt x="6225" y="10649"/>
                  </a:moveTo>
                  <a:lnTo>
                    <a:pt x="6225" y="11405"/>
                  </a:lnTo>
                  <a:lnTo>
                    <a:pt x="5467" y="11405"/>
                  </a:lnTo>
                  <a:lnTo>
                    <a:pt x="5467" y="10649"/>
                  </a:lnTo>
                  <a:close/>
                  <a:moveTo>
                    <a:pt x="11405" y="10649"/>
                  </a:moveTo>
                  <a:lnTo>
                    <a:pt x="11405" y="11405"/>
                  </a:lnTo>
                  <a:lnTo>
                    <a:pt x="10647" y="11405"/>
                  </a:lnTo>
                  <a:lnTo>
                    <a:pt x="10647" y="10649"/>
                  </a:lnTo>
                  <a:close/>
                  <a:moveTo>
                    <a:pt x="288" y="1"/>
                  </a:moveTo>
                  <a:cubicBezTo>
                    <a:pt x="128" y="1"/>
                    <a:pt x="0" y="130"/>
                    <a:pt x="0" y="288"/>
                  </a:cubicBezTo>
                  <a:lnTo>
                    <a:pt x="0" y="1047"/>
                  </a:lnTo>
                  <a:cubicBezTo>
                    <a:pt x="0" y="1204"/>
                    <a:pt x="128" y="1334"/>
                    <a:pt x="288" y="1334"/>
                  </a:cubicBezTo>
                  <a:lnTo>
                    <a:pt x="522" y="1334"/>
                  </a:lnTo>
                  <a:lnTo>
                    <a:pt x="522" y="5180"/>
                  </a:lnTo>
                  <a:lnTo>
                    <a:pt x="288" y="5180"/>
                  </a:lnTo>
                  <a:cubicBezTo>
                    <a:pt x="128" y="5180"/>
                    <a:pt x="0" y="5308"/>
                    <a:pt x="0" y="5468"/>
                  </a:cubicBezTo>
                  <a:lnTo>
                    <a:pt x="0" y="6226"/>
                  </a:lnTo>
                  <a:cubicBezTo>
                    <a:pt x="0" y="6384"/>
                    <a:pt x="128" y="6513"/>
                    <a:pt x="288" y="6513"/>
                  </a:cubicBezTo>
                  <a:lnTo>
                    <a:pt x="522" y="6513"/>
                  </a:lnTo>
                  <a:lnTo>
                    <a:pt x="522" y="9493"/>
                  </a:lnTo>
                  <a:cubicBezTo>
                    <a:pt x="522" y="9572"/>
                    <a:pt x="587" y="9636"/>
                    <a:pt x="666" y="9636"/>
                  </a:cubicBezTo>
                  <a:cubicBezTo>
                    <a:pt x="746" y="9636"/>
                    <a:pt x="810" y="9572"/>
                    <a:pt x="810" y="9493"/>
                  </a:cubicBezTo>
                  <a:lnTo>
                    <a:pt x="810" y="6513"/>
                  </a:lnTo>
                  <a:lnTo>
                    <a:pt x="1046" y="6513"/>
                  </a:lnTo>
                  <a:cubicBezTo>
                    <a:pt x="1204" y="6513"/>
                    <a:pt x="1333" y="6385"/>
                    <a:pt x="1333" y="6226"/>
                  </a:cubicBezTo>
                  <a:lnTo>
                    <a:pt x="1333" y="5469"/>
                  </a:lnTo>
                  <a:cubicBezTo>
                    <a:pt x="1333" y="5310"/>
                    <a:pt x="1204" y="5180"/>
                    <a:pt x="1046" y="5180"/>
                  </a:cubicBezTo>
                  <a:lnTo>
                    <a:pt x="810" y="5180"/>
                  </a:lnTo>
                  <a:lnTo>
                    <a:pt x="810" y="1334"/>
                  </a:lnTo>
                  <a:lnTo>
                    <a:pt x="1046" y="1334"/>
                  </a:lnTo>
                  <a:cubicBezTo>
                    <a:pt x="1204" y="1334"/>
                    <a:pt x="1333" y="1206"/>
                    <a:pt x="1333" y="1047"/>
                  </a:cubicBezTo>
                  <a:lnTo>
                    <a:pt x="1333" y="812"/>
                  </a:lnTo>
                  <a:lnTo>
                    <a:pt x="5180" y="812"/>
                  </a:lnTo>
                  <a:lnTo>
                    <a:pt x="5180" y="1047"/>
                  </a:lnTo>
                  <a:cubicBezTo>
                    <a:pt x="5180" y="1204"/>
                    <a:pt x="5308" y="1334"/>
                    <a:pt x="5467" y="1334"/>
                  </a:cubicBezTo>
                  <a:lnTo>
                    <a:pt x="6225" y="1334"/>
                  </a:lnTo>
                  <a:cubicBezTo>
                    <a:pt x="6383" y="1334"/>
                    <a:pt x="6513" y="1204"/>
                    <a:pt x="6513" y="1047"/>
                  </a:cubicBezTo>
                  <a:lnTo>
                    <a:pt x="6513" y="810"/>
                  </a:lnTo>
                  <a:lnTo>
                    <a:pt x="10359" y="810"/>
                  </a:lnTo>
                  <a:lnTo>
                    <a:pt x="10359" y="1047"/>
                  </a:lnTo>
                  <a:cubicBezTo>
                    <a:pt x="10359" y="1204"/>
                    <a:pt x="10489" y="1334"/>
                    <a:pt x="10647" y="1334"/>
                  </a:cubicBezTo>
                  <a:lnTo>
                    <a:pt x="10881" y="1334"/>
                  </a:lnTo>
                  <a:lnTo>
                    <a:pt x="10881" y="5180"/>
                  </a:lnTo>
                  <a:lnTo>
                    <a:pt x="10647" y="5180"/>
                  </a:lnTo>
                  <a:cubicBezTo>
                    <a:pt x="10489" y="5180"/>
                    <a:pt x="10359" y="5308"/>
                    <a:pt x="10359" y="5468"/>
                  </a:cubicBezTo>
                  <a:lnTo>
                    <a:pt x="10359" y="6226"/>
                  </a:lnTo>
                  <a:cubicBezTo>
                    <a:pt x="10359" y="6384"/>
                    <a:pt x="10489" y="6513"/>
                    <a:pt x="10647" y="6513"/>
                  </a:cubicBezTo>
                  <a:lnTo>
                    <a:pt x="10881" y="6513"/>
                  </a:lnTo>
                  <a:lnTo>
                    <a:pt x="10881" y="10360"/>
                  </a:lnTo>
                  <a:lnTo>
                    <a:pt x="10647" y="10360"/>
                  </a:lnTo>
                  <a:cubicBezTo>
                    <a:pt x="10489" y="10360"/>
                    <a:pt x="10359" y="10488"/>
                    <a:pt x="10359" y="10647"/>
                  </a:cubicBezTo>
                  <a:lnTo>
                    <a:pt x="10359" y="10882"/>
                  </a:lnTo>
                  <a:lnTo>
                    <a:pt x="6513" y="10882"/>
                  </a:lnTo>
                  <a:lnTo>
                    <a:pt x="6513" y="10647"/>
                  </a:lnTo>
                  <a:cubicBezTo>
                    <a:pt x="6513" y="10488"/>
                    <a:pt x="6383" y="10360"/>
                    <a:pt x="6225" y="10360"/>
                  </a:cubicBezTo>
                  <a:lnTo>
                    <a:pt x="5989" y="10360"/>
                  </a:lnTo>
                  <a:lnTo>
                    <a:pt x="5989" y="6513"/>
                  </a:lnTo>
                  <a:lnTo>
                    <a:pt x="6225" y="6513"/>
                  </a:lnTo>
                  <a:cubicBezTo>
                    <a:pt x="6383" y="6513"/>
                    <a:pt x="6513" y="6385"/>
                    <a:pt x="6513" y="6226"/>
                  </a:cubicBezTo>
                  <a:lnTo>
                    <a:pt x="6513" y="5469"/>
                  </a:lnTo>
                  <a:cubicBezTo>
                    <a:pt x="6513" y="5310"/>
                    <a:pt x="6383" y="5180"/>
                    <a:pt x="6225" y="5180"/>
                  </a:cubicBezTo>
                  <a:lnTo>
                    <a:pt x="5467" y="5180"/>
                  </a:lnTo>
                  <a:cubicBezTo>
                    <a:pt x="5308" y="5180"/>
                    <a:pt x="5180" y="5310"/>
                    <a:pt x="5180" y="5469"/>
                  </a:cubicBezTo>
                  <a:lnTo>
                    <a:pt x="5180" y="5701"/>
                  </a:lnTo>
                  <a:lnTo>
                    <a:pt x="2158" y="5701"/>
                  </a:lnTo>
                  <a:cubicBezTo>
                    <a:pt x="2081" y="5704"/>
                    <a:pt x="2020" y="5767"/>
                    <a:pt x="2020" y="5844"/>
                  </a:cubicBezTo>
                  <a:cubicBezTo>
                    <a:pt x="2020" y="5921"/>
                    <a:pt x="2081" y="5986"/>
                    <a:pt x="2158" y="5990"/>
                  </a:cubicBezTo>
                  <a:lnTo>
                    <a:pt x="5180" y="5990"/>
                  </a:lnTo>
                  <a:lnTo>
                    <a:pt x="5180" y="6226"/>
                  </a:lnTo>
                  <a:cubicBezTo>
                    <a:pt x="5180" y="6385"/>
                    <a:pt x="5308" y="6513"/>
                    <a:pt x="5467" y="6513"/>
                  </a:cubicBezTo>
                  <a:lnTo>
                    <a:pt x="5702" y="6513"/>
                  </a:lnTo>
                  <a:lnTo>
                    <a:pt x="5702" y="10360"/>
                  </a:lnTo>
                  <a:lnTo>
                    <a:pt x="5467" y="10360"/>
                  </a:lnTo>
                  <a:cubicBezTo>
                    <a:pt x="5308" y="10362"/>
                    <a:pt x="5180" y="10489"/>
                    <a:pt x="5180" y="10649"/>
                  </a:cubicBezTo>
                  <a:lnTo>
                    <a:pt x="5180" y="10883"/>
                  </a:lnTo>
                  <a:lnTo>
                    <a:pt x="1333" y="10883"/>
                  </a:lnTo>
                  <a:lnTo>
                    <a:pt x="1333" y="10649"/>
                  </a:lnTo>
                  <a:cubicBezTo>
                    <a:pt x="1333" y="10489"/>
                    <a:pt x="1204" y="10362"/>
                    <a:pt x="1046" y="10360"/>
                  </a:cubicBezTo>
                  <a:lnTo>
                    <a:pt x="288" y="10360"/>
                  </a:lnTo>
                  <a:cubicBezTo>
                    <a:pt x="128" y="10362"/>
                    <a:pt x="0" y="10489"/>
                    <a:pt x="0" y="10649"/>
                  </a:cubicBezTo>
                  <a:lnTo>
                    <a:pt x="0" y="11405"/>
                  </a:lnTo>
                  <a:cubicBezTo>
                    <a:pt x="0" y="11565"/>
                    <a:pt x="128" y="11693"/>
                    <a:pt x="288" y="11694"/>
                  </a:cubicBezTo>
                  <a:lnTo>
                    <a:pt x="1046" y="11694"/>
                  </a:lnTo>
                  <a:cubicBezTo>
                    <a:pt x="1204" y="11693"/>
                    <a:pt x="1333" y="11565"/>
                    <a:pt x="1333" y="11405"/>
                  </a:cubicBezTo>
                  <a:lnTo>
                    <a:pt x="1333" y="11171"/>
                  </a:lnTo>
                  <a:lnTo>
                    <a:pt x="5180" y="11171"/>
                  </a:lnTo>
                  <a:lnTo>
                    <a:pt x="5180" y="11405"/>
                  </a:lnTo>
                  <a:cubicBezTo>
                    <a:pt x="5180" y="11565"/>
                    <a:pt x="5308" y="11693"/>
                    <a:pt x="5467" y="11694"/>
                  </a:cubicBezTo>
                  <a:lnTo>
                    <a:pt x="6225" y="11694"/>
                  </a:lnTo>
                  <a:cubicBezTo>
                    <a:pt x="6383" y="11693"/>
                    <a:pt x="6513" y="11565"/>
                    <a:pt x="6513" y="11405"/>
                  </a:cubicBezTo>
                  <a:lnTo>
                    <a:pt x="6513" y="11171"/>
                  </a:lnTo>
                  <a:lnTo>
                    <a:pt x="10359" y="11171"/>
                  </a:lnTo>
                  <a:lnTo>
                    <a:pt x="10359" y="11405"/>
                  </a:lnTo>
                  <a:cubicBezTo>
                    <a:pt x="10359" y="11565"/>
                    <a:pt x="10489" y="11693"/>
                    <a:pt x="10647" y="11694"/>
                  </a:cubicBezTo>
                  <a:lnTo>
                    <a:pt x="11405" y="11694"/>
                  </a:lnTo>
                  <a:cubicBezTo>
                    <a:pt x="11564" y="11693"/>
                    <a:pt x="11692" y="11565"/>
                    <a:pt x="11692" y="11405"/>
                  </a:cubicBezTo>
                  <a:lnTo>
                    <a:pt x="11692" y="10649"/>
                  </a:lnTo>
                  <a:cubicBezTo>
                    <a:pt x="11692" y="10489"/>
                    <a:pt x="11564" y="10360"/>
                    <a:pt x="11405" y="10360"/>
                  </a:cubicBezTo>
                  <a:lnTo>
                    <a:pt x="11170" y="10360"/>
                  </a:lnTo>
                  <a:lnTo>
                    <a:pt x="11170" y="6513"/>
                  </a:lnTo>
                  <a:lnTo>
                    <a:pt x="11405" y="6513"/>
                  </a:lnTo>
                  <a:cubicBezTo>
                    <a:pt x="11564" y="6513"/>
                    <a:pt x="11692" y="6385"/>
                    <a:pt x="11692" y="6226"/>
                  </a:cubicBezTo>
                  <a:lnTo>
                    <a:pt x="11692" y="5469"/>
                  </a:lnTo>
                  <a:cubicBezTo>
                    <a:pt x="11692" y="5310"/>
                    <a:pt x="11564" y="5180"/>
                    <a:pt x="11405" y="5180"/>
                  </a:cubicBezTo>
                  <a:lnTo>
                    <a:pt x="11170" y="5180"/>
                  </a:lnTo>
                  <a:lnTo>
                    <a:pt x="11170" y="1334"/>
                  </a:lnTo>
                  <a:lnTo>
                    <a:pt x="11405" y="1334"/>
                  </a:lnTo>
                  <a:cubicBezTo>
                    <a:pt x="11564" y="1334"/>
                    <a:pt x="11692" y="1206"/>
                    <a:pt x="11692" y="1047"/>
                  </a:cubicBezTo>
                  <a:lnTo>
                    <a:pt x="11692" y="288"/>
                  </a:lnTo>
                  <a:cubicBezTo>
                    <a:pt x="11692" y="130"/>
                    <a:pt x="11564" y="1"/>
                    <a:pt x="11405" y="1"/>
                  </a:cubicBezTo>
                  <a:lnTo>
                    <a:pt x="10647" y="1"/>
                  </a:lnTo>
                  <a:cubicBezTo>
                    <a:pt x="10489" y="1"/>
                    <a:pt x="10359" y="130"/>
                    <a:pt x="10359" y="288"/>
                  </a:cubicBezTo>
                  <a:lnTo>
                    <a:pt x="10359" y="523"/>
                  </a:lnTo>
                  <a:lnTo>
                    <a:pt x="6513" y="523"/>
                  </a:lnTo>
                  <a:lnTo>
                    <a:pt x="6513" y="288"/>
                  </a:lnTo>
                  <a:cubicBezTo>
                    <a:pt x="6513" y="130"/>
                    <a:pt x="6383" y="1"/>
                    <a:pt x="6225" y="1"/>
                  </a:cubicBezTo>
                  <a:lnTo>
                    <a:pt x="5467" y="1"/>
                  </a:lnTo>
                  <a:cubicBezTo>
                    <a:pt x="5308" y="1"/>
                    <a:pt x="5180" y="130"/>
                    <a:pt x="5180" y="288"/>
                  </a:cubicBezTo>
                  <a:lnTo>
                    <a:pt x="5180" y="523"/>
                  </a:lnTo>
                  <a:lnTo>
                    <a:pt x="1333" y="523"/>
                  </a:lnTo>
                  <a:lnTo>
                    <a:pt x="1333" y="288"/>
                  </a:lnTo>
                  <a:cubicBezTo>
                    <a:pt x="1333" y="130"/>
                    <a:pt x="1204" y="1"/>
                    <a:pt x="104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6752175" y="2656225"/>
              <a:ext cx="82000" cy="82050"/>
            </a:xfrm>
            <a:custGeom>
              <a:rect b="b" l="l" r="r" t="t"/>
              <a:pathLst>
                <a:path extrusionOk="0" h="3282" w="3280">
                  <a:moveTo>
                    <a:pt x="2592" y="0"/>
                  </a:moveTo>
                  <a:cubicBezTo>
                    <a:pt x="2512" y="0"/>
                    <a:pt x="2447" y="66"/>
                    <a:pt x="2447" y="144"/>
                  </a:cubicBezTo>
                  <a:cubicBezTo>
                    <a:pt x="2447" y="225"/>
                    <a:pt x="2514" y="290"/>
                    <a:pt x="2595" y="290"/>
                  </a:cubicBezTo>
                  <a:cubicBezTo>
                    <a:pt x="2596" y="290"/>
                    <a:pt x="2597" y="290"/>
                    <a:pt x="2598" y="290"/>
                  </a:cubicBezTo>
                  <a:lnTo>
                    <a:pt x="2787" y="290"/>
                  </a:lnTo>
                  <a:lnTo>
                    <a:pt x="288" y="2789"/>
                  </a:lnTo>
                  <a:lnTo>
                    <a:pt x="288" y="2598"/>
                  </a:lnTo>
                  <a:cubicBezTo>
                    <a:pt x="288" y="2519"/>
                    <a:pt x="223" y="2455"/>
                    <a:pt x="144" y="2455"/>
                  </a:cubicBezTo>
                  <a:lnTo>
                    <a:pt x="144" y="2456"/>
                  </a:lnTo>
                  <a:cubicBezTo>
                    <a:pt x="63" y="2456"/>
                    <a:pt x="0" y="2519"/>
                    <a:pt x="0" y="2600"/>
                  </a:cubicBezTo>
                  <a:lnTo>
                    <a:pt x="0" y="3136"/>
                  </a:lnTo>
                  <a:cubicBezTo>
                    <a:pt x="0" y="3216"/>
                    <a:pt x="63" y="3281"/>
                    <a:pt x="144" y="3281"/>
                  </a:cubicBezTo>
                  <a:lnTo>
                    <a:pt x="680" y="3281"/>
                  </a:lnTo>
                  <a:cubicBezTo>
                    <a:pt x="759" y="3278"/>
                    <a:pt x="818" y="3213"/>
                    <a:pt x="818" y="3136"/>
                  </a:cubicBezTo>
                  <a:cubicBezTo>
                    <a:pt x="818" y="3059"/>
                    <a:pt x="759" y="2996"/>
                    <a:pt x="680" y="2992"/>
                  </a:cubicBezTo>
                  <a:lnTo>
                    <a:pt x="491" y="2992"/>
                  </a:lnTo>
                  <a:lnTo>
                    <a:pt x="2990" y="493"/>
                  </a:lnTo>
                  <a:lnTo>
                    <a:pt x="2990" y="682"/>
                  </a:lnTo>
                  <a:cubicBezTo>
                    <a:pt x="2990" y="761"/>
                    <a:pt x="3055" y="826"/>
                    <a:pt x="3134" y="826"/>
                  </a:cubicBezTo>
                  <a:cubicBezTo>
                    <a:pt x="3214" y="826"/>
                    <a:pt x="3279" y="761"/>
                    <a:pt x="3279" y="682"/>
                  </a:cubicBezTo>
                  <a:lnTo>
                    <a:pt x="3279" y="144"/>
                  </a:lnTo>
                  <a:cubicBezTo>
                    <a:pt x="3279" y="65"/>
                    <a:pt x="3214" y="1"/>
                    <a:pt x="3134" y="1"/>
                  </a:cubicBezTo>
                  <a:lnTo>
                    <a:pt x="2598" y="1"/>
                  </a:lnTo>
                  <a:cubicBezTo>
                    <a:pt x="2596" y="0"/>
                    <a:pt x="2594" y="0"/>
                    <a:pt x="259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6767150" y="286322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6" y="0"/>
                  </a:moveTo>
                  <a:cubicBezTo>
                    <a:pt x="65" y="0"/>
                    <a:pt x="0" y="65"/>
                    <a:pt x="0" y="146"/>
                  </a:cubicBezTo>
                  <a:cubicBezTo>
                    <a:pt x="0" y="224"/>
                    <a:pt x="65" y="289"/>
                    <a:pt x="146" y="289"/>
                  </a:cubicBezTo>
                  <a:lnTo>
                    <a:pt x="2391" y="289"/>
                  </a:lnTo>
                  <a:cubicBezTo>
                    <a:pt x="2470" y="289"/>
                    <a:pt x="2535" y="224"/>
                    <a:pt x="2535" y="146"/>
                  </a:cubicBezTo>
                  <a:cubicBezTo>
                    <a:pt x="2535" y="65"/>
                    <a:pt x="2470" y="0"/>
                    <a:pt x="2391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6801250" y="2805325"/>
              <a:ext cx="31950" cy="32300"/>
            </a:xfrm>
            <a:custGeom>
              <a:rect b="b" l="l" r="r" t="t"/>
              <a:pathLst>
                <a:path extrusionOk="0" h="1292" w="1278">
                  <a:moveTo>
                    <a:pt x="640" y="290"/>
                  </a:moveTo>
                  <a:cubicBezTo>
                    <a:pt x="810" y="290"/>
                    <a:pt x="894" y="495"/>
                    <a:pt x="775" y="614"/>
                  </a:cubicBezTo>
                  <a:cubicBezTo>
                    <a:pt x="736" y="653"/>
                    <a:pt x="688" y="670"/>
                    <a:pt x="641" y="670"/>
                  </a:cubicBezTo>
                  <a:cubicBezTo>
                    <a:pt x="543" y="670"/>
                    <a:pt x="449" y="594"/>
                    <a:pt x="449" y="481"/>
                  </a:cubicBezTo>
                  <a:cubicBezTo>
                    <a:pt x="449" y="376"/>
                    <a:pt x="535" y="290"/>
                    <a:pt x="640" y="290"/>
                  </a:cubicBezTo>
                  <a:close/>
                  <a:moveTo>
                    <a:pt x="640" y="1"/>
                  </a:moveTo>
                  <a:cubicBezTo>
                    <a:pt x="216" y="1"/>
                    <a:pt x="1" y="512"/>
                    <a:pt x="299" y="813"/>
                  </a:cubicBezTo>
                  <a:cubicBezTo>
                    <a:pt x="211" y="903"/>
                    <a:pt x="162" y="1024"/>
                    <a:pt x="162" y="1148"/>
                  </a:cubicBezTo>
                  <a:cubicBezTo>
                    <a:pt x="162" y="1229"/>
                    <a:pt x="227" y="1292"/>
                    <a:pt x="306" y="1292"/>
                  </a:cubicBezTo>
                  <a:cubicBezTo>
                    <a:pt x="384" y="1292"/>
                    <a:pt x="449" y="1229"/>
                    <a:pt x="449" y="1148"/>
                  </a:cubicBezTo>
                  <a:cubicBezTo>
                    <a:pt x="449" y="1043"/>
                    <a:pt x="535" y="959"/>
                    <a:pt x="640" y="959"/>
                  </a:cubicBezTo>
                  <a:cubicBezTo>
                    <a:pt x="745" y="959"/>
                    <a:pt x="829" y="1043"/>
                    <a:pt x="829" y="1148"/>
                  </a:cubicBezTo>
                  <a:cubicBezTo>
                    <a:pt x="833" y="1225"/>
                    <a:pt x="896" y="1286"/>
                    <a:pt x="975" y="1286"/>
                  </a:cubicBezTo>
                  <a:cubicBezTo>
                    <a:pt x="1052" y="1286"/>
                    <a:pt x="1115" y="1225"/>
                    <a:pt x="1118" y="1148"/>
                  </a:cubicBezTo>
                  <a:cubicBezTo>
                    <a:pt x="1118" y="1024"/>
                    <a:pt x="1069" y="903"/>
                    <a:pt x="982" y="813"/>
                  </a:cubicBezTo>
                  <a:cubicBezTo>
                    <a:pt x="1278" y="512"/>
                    <a:pt x="1064" y="1"/>
                    <a:pt x="640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6815175" y="2833450"/>
              <a:ext cx="15225" cy="7200"/>
            </a:xfrm>
            <a:custGeom>
              <a:rect b="b" l="l" r="r" t="t"/>
              <a:pathLst>
                <a:path extrusionOk="0" h="288" w="609">
                  <a:moveTo>
                    <a:pt x="139" y="0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7"/>
                  </a:cubicBezTo>
                  <a:lnTo>
                    <a:pt x="470" y="287"/>
                  </a:lnTo>
                  <a:cubicBezTo>
                    <a:pt x="547" y="286"/>
                    <a:pt x="609" y="221"/>
                    <a:pt x="609" y="144"/>
                  </a:cubicBezTo>
                  <a:cubicBezTo>
                    <a:pt x="609" y="67"/>
                    <a:pt x="547" y="4"/>
                    <a:pt x="470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6767025" y="2833450"/>
              <a:ext cx="40700" cy="7200"/>
            </a:xfrm>
            <a:custGeom>
              <a:rect b="b" l="l" r="r" t="t"/>
              <a:pathLst>
                <a:path extrusionOk="0" h="288" w="162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146" y="288"/>
                    <a:pt x="149" y="288"/>
                    <a:pt x="151" y="287"/>
                  </a:cubicBezTo>
                  <a:lnTo>
                    <a:pt x="1489" y="287"/>
                  </a:lnTo>
                  <a:cubicBezTo>
                    <a:pt x="1566" y="286"/>
                    <a:pt x="1627" y="221"/>
                    <a:pt x="1627" y="144"/>
                  </a:cubicBezTo>
                  <a:cubicBezTo>
                    <a:pt x="1627" y="67"/>
                    <a:pt x="1566" y="4"/>
                    <a:pt x="1489" y="0"/>
                  </a:cubicBezTo>
                  <a:lnTo>
                    <a:pt x="151" y="0"/>
                  </a:lnTo>
                  <a:cubicBezTo>
                    <a:pt x="149" y="0"/>
                    <a:pt x="146" y="0"/>
                    <a:pt x="144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6767025" y="284877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7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5" y="289"/>
                    <a:pt x="145" y="289"/>
                  </a:cubicBezTo>
                  <a:cubicBezTo>
                    <a:pt x="147" y="289"/>
                    <a:pt x="149" y="289"/>
                    <a:pt x="151" y="289"/>
                  </a:cubicBezTo>
                  <a:lnTo>
                    <a:pt x="2396" y="289"/>
                  </a:lnTo>
                  <a:cubicBezTo>
                    <a:pt x="2473" y="286"/>
                    <a:pt x="2535" y="223"/>
                    <a:pt x="2535" y="146"/>
                  </a:cubicBezTo>
                  <a:cubicBezTo>
                    <a:pt x="2535" y="67"/>
                    <a:pt x="2473" y="4"/>
                    <a:pt x="2396" y="0"/>
                  </a:cubicBezTo>
                  <a:lnTo>
                    <a:pt x="151" y="0"/>
                  </a:lnTo>
                  <a:cubicBezTo>
                    <a:pt x="150" y="0"/>
                    <a:pt x="149" y="0"/>
                    <a:pt x="147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6802750" y="2790900"/>
              <a:ext cx="26475" cy="32275"/>
            </a:xfrm>
            <a:custGeom>
              <a:rect b="b" l="l" r="r" t="t"/>
              <a:pathLst>
                <a:path extrusionOk="0" h="1291" w="1059">
                  <a:moveTo>
                    <a:pt x="580" y="289"/>
                  </a:moveTo>
                  <a:cubicBezTo>
                    <a:pt x="750" y="289"/>
                    <a:pt x="834" y="494"/>
                    <a:pt x="715" y="614"/>
                  </a:cubicBezTo>
                  <a:cubicBezTo>
                    <a:pt x="677" y="653"/>
                    <a:pt x="629" y="670"/>
                    <a:pt x="582" y="670"/>
                  </a:cubicBezTo>
                  <a:cubicBezTo>
                    <a:pt x="485" y="670"/>
                    <a:pt x="391" y="595"/>
                    <a:pt x="391" y="480"/>
                  </a:cubicBezTo>
                  <a:cubicBezTo>
                    <a:pt x="391" y="375"/>
                    <a:pt x="475" y="289"/>
                    <a:pt x="580" y="289"/>
                  </a:cubicBezTo>
                  <a:close/>
                  <a:moveTo>
                    <a:pt x="582" y="0"/>
                  </a:moveTo>
                  <a:cubicBezTo>
                    <a:pt x="522" y="0"/>
                    <a:pt x="460" y="12"/>
                    <a:pt x="400" y="36"/>
                  </a:cubicBezTo>
                  <a:cubicBezTo>
                    <a:pt x="84" y="164"/>
                    <a:pt x="0" y="571"/>
                    <a:pt x="239" y="814"/>
                  </a:cubicBezTo>
                  <a:cubicBezTo>
                    <a:pt x="151" y="902"/>
                    <a:pt x="102" y="1023"/>
                    <a:pt x="102" y="1147"/>
                  </a:cubicBezTo>
                  <a:cubicBezTo>
                    <a:pt x="105" y="1226"/>
                    <a:pt x="169" y="1285"/>
                    <a:pt x="246" y="1285"/>
                  </a:cubicBezTo>
                  <a:cubicBezTo>
                    <a:pt x="323" y="1285"/>
                    <a:pt x="387" y="1226"/>
                    <a:pt x="391" y="1147"/>
                  </a:cubicBezTo>
                  <a:cubicBezTo>
                    <a:pt x="389" y="1042"/>
                    <a:pt x="475" y="958"/>
                    <a:pt x="580" y="958"/>
                  </a:cubicBezTo>
                  <a:cubicBezTo>
                    <a:pt x="685" y="958"/>
                    <a:pt x="771" y="1042"/>
                    <a:pt x="771" y="1147"/>
                  </a:cubicBezTo>
                  <a:cubicBezTo>
                    <a:pt x="771" y="1228"/>
                    <a:pt x="836" y="1291"/>
                    <a:pt x="915" y="1291"/>
                  </a:cubicBezTo>
                  <a:cubicBezTo>
                    <a:pt x="994" y="1291"/>
                    <a:pt x="1058" y="1228"/>
                    <a:pt x="1058" y="1147"/>
                  </a:cubicBezTo>
                  <a:cubicBezTo>
                    <a:pt x="1058" y="1023"/>
                    <a:pt x="1009" y="902"/>
                    <a:pt x="922" y="814"/>
                  </a:cubicBezTo>
                  <a:cubicBezTo>
                    <a:pt x="1009" y="725"/>
                    <a:pt x="1058" y="604"/>
                    <a:pt x="1058" y="480"/>
                  </a:cubicBezTo>
                  <a:cubicBezTo>
                    <a:pt x="1058" y="205"/>
                    <a:pt x="834" y="0"/>
                    <a:pt x="58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6657900" y="2706250"/>
              <a:ext cx="16000" cy="14450"/>
            </a:xfrm>
            <a:custGeom>
              <a:rect b="b" l="l" r="r" t="t"/>
              <a:pathLst>
                <a:path extrusionOk="0" h="578" w="640">
                  <a:moveTo>
                    <a:pt x="481" y="0"/>
                  </a:moveTo>
                  <a:cubicBezTo>
                    <a:pt x="444" y="0"/>
                    <a:pt x="407" y="15"/>
                    <a:pt x="378" y="44"/>
                  </a:cubicBezTo>
                  <a:lnTo>
                    <a:pt x="89" y="333"/>
                  </a:lnTo>
                  <a:cubicBezTo>
                    <a:pt x="0" y="422"/>
                    <a:pt x="63" y="578"/>
                    <a:pt x="191" y="578"/>
                  </a:cubicBezTo>
                  <a:cubicBezTo>
                    <a:pt x="230" y="578"/>
                    <a:pt x="266" y="562"/>
                    <a:pt x="294" y="536"/>
                  </a:cubicBezTo>
                  <a:lnTo>
                    <a:pt x="582" y="249"/>
                  </a:lnTo>
                  <a:cubicBezTo>
                    <a:pt x="639" y="193"/>
                    <a:pt x="639" y="100"/>
                    <a:pt x="583" y="42"/>
                  </a:cubicBezTo>
                  <a:cubicBezTo>
                    <a:pt x="555" y="14"/>
                    <a:pt x="518" y="0"/>
                    <a:pt x="481" y="0"/>
                  </a:cubicBezTo>
                  <a:close/>
                </a:path>
              </a:pathLst>
            </a:custGeom>
            <a:solidFill>
              <a:srgbClr val="72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6626675" y="2667300"/>
              <a:ext cx="22800" cy="23025"/>
            </a:xfrm>
            <a:custGeom>
              <a:rect b="b" l="l" r="r" t="t"/>
              <a:pathLst>
                <a:path extrusionOk="0" h="921" w="912">
                  <a:moveTo>
                    <a:pt x="456" y="1"/>
                  </a:moveTo>
                  <a:cubicBezTo>
                    <a:pt x="377" y="1"/>
                    <a:pt x="312" y="64"/>
                    <a:pt x="312" y="144"/>
                  </a:cubicBezTo>
                  <a:cubicBezTo>
                    <a:pt x="312" y="239"/>
                    <a:pt x="235" y="316"/>
                    <a:pt x="139" y="316"/>
                  </a:cubicBezTo>
                  <a:cubicBezTo>
                    <a:pt x="62" y="319"/>
                    <a:pt x="0" y="383"/>
                    <a:pt x="0" y="460"/>
                  </a:cubicBezTo>
                  <a:cubicBezTo>
                    <a:pt x="0" y="537"/>
                    <a:pt x="62" y="601"/>
                    <a:pt x="139" y="603"/>
                  </a:cubicBezTo>
                  <a:cubicBezTo>
                    <a:pt x="235" y="603"/>
                    <a:pt x="312" y="682"/>
                    <a:pt x="312" y="777"/>
                  </a:cubicBezTo>
                  <a:cubicBezTo>
                    <a:pt x="312" y="855"/>
                    <a:pt x="377" y="920"/>
                    <a:pt x="456" y="920"/>
                  </a:cubicBezTo>
                  <a:cubicBezTo>
                    <a:pt x="534" y="920"/>
                    <a:pt x="599" y="855"/>
                    <a:pt x="599" y="777"/>
                  </a:cubicBezTo>
                  <a:cubicBezTo>
                    <a:pt x="599" y="682"/>
                    <a:pt x="676" y="603"/>
                    <a:pt x="773" y="603"/>
                  </a:cubicBezTo>
                  <a:cubicBezTo>
                    <a:pt x="850" y="601"/>
                    <a:pt x="911" y="537"/>
                    <a:pt x="911" y="460"/>
                  </a:cubicBezTo>
                  <a:cubicBezTo>
                    <a:pt x="911" y="383"/>
                    <a:pt x="850" y="319"/>
                    <a:pt x="773" y="316"/>
                  </a:cubicBezTo>
                  <a:cubicBezTo>
                    <a:pt x="676" y="316"/>
                    <a:pt x="599" y="239"/>
                    <a:pt x="599" y="144"/>
                  </a:cubicBezTo>
                  <a:cubicBezTo>
                    <a:pt x="599" y="64"/>
                    <a:pt x="534" y="1"/>
                    <a:pt x="456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6773725" y="2783700"/>
              <a:ext cx="15950" cy="14425"/>
            </a:xfrm>
            <a:custGeom>
              <a:rect b="b" l="l" r="r" t="t"/>
              <a:pathLst>
                <a:path extrusionOk="0" h="577" w="638">
                  <a:moveTo>
                    <a:pt x="481" y="1"/>
                  </a:moveTo>
                  <a:cubicBezTo>
                    <a:pt x="444" y="1"/>
                    <a:pt x="407" y="15"/>
                    <a:pt x="378" y="44"/>
                  </a:cubicBezTo>
                  <a:lnTo>
                    <a:pt x="91" y="331"/>
                  </a:lnTo>
                  <a:cubicBezTo>
                    <a:pt x="0" y="423"/>
                    <a:pt x="63" y="577"/>
                    <a:pt x="193" y="577"/>
                  </a:cubicBezTo>
                  <a:cubicBezTo>
                    <a:pt x="231" y="577"/>
                    <a:pt x="266" y="561"/>
                    <a:pt x="294" y="535"/>
                  </a:cubicBezTo>
                  <a:lnTo>
                    <a:pt x="582" y="247"/>
                  </a:lnTo>
                  <a:cubicBezTo>
                    <a:pt x="638" y="191"/>
                    <a:pt x="638" y="100"/>
                    <a:pt x="582" y="42"/>
                  </a:cubicBezTo>
                  <a:cubicBezTo>
                    <a:pt x="554" y="15"/>
                    <a:pt x="517" y="1"/>
                    <a:pt x="48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6808825" y="2596225"/>
              <a:ext cx="23075" cy="22925"/>
            </a:xfrm>
            <a:custGeom>
              <a:rect b="b" l="l" r="r" t="t"/>
              <a:pathLst>
                <a:path extrusionOk="0" h="917" w="923">
                  <a:moveTo>
                    <a:pt x="462" y="1"/>
                  </a:moveTo>
                  <a:cubicBezTo>
                    <a:pt x="384" y="1"/>
                    <a:pt x="321" y="62"/>
                    <a:pt x="318" y="139"/>
                  </a:cubicBezTo>
                  <a:cubicBezTo>
                    <a:pt x="318" y="234"/>
                    <a:pt x="241" y="313"/>
                    <a:pt x="146" y="313"/>
                  </a:cubicBezTo>
                  <a:cubicBezTo>
                    <a:pt x="66" y="313"/>
                    <a:pt x="1" y="376"/>
                    <a:pt x="1" y="456"/>
                  </a:cubicBezTo>
                  <a:cubicBezTo>
                    <a:pt x="1" y="535"/>
                    <a:pt x="66" y="600"/>
                    <a:pt x="146" y="600"/>
                  </a:cubicBezTo>
                  <a:cubicBezTo>
                    <a:pt x="241" y="600"/>
                    <a:pt x="318" y="677"/>
                    <a:pt x="318" y="773"/>
                  </a:cubicBezTo>
                  <a:cubicBezTo>
                    <a:pt x="318" y="852"/>
                    <a:pt x="383" y="917"/>
                    <a:pt x="462" y="917"/>
                  </a:cubicBezTo>
                  <a:cubicBezTo>
                    <a:pt x="542" y="917"/>
                    <a:pt x="605" y="852"/>
                    <a:pt x="605" y="773"/>
                  </a:cubicBezTo>
                  <a:cubicBezTo>
                    <a:pt x="605" y="677"/>
                    <a:pt x="682" y="600"/>
                    <a:pt x="779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6"/>
                    <a:pt x="857" y="313"/>
                    <a:pt x="779" y="313"/>
                  </a:cubicBezTo>
                  <a:cubicBezTo>
                    <a:pt x="682" y="313"/>
                    <a:pt x="605" y="234"/>
                    <a:pt x="605" y="139"/>
                  </a:cubicBezTo>
                  <a:cubicBezTo>
                    <a:pt x="603" y="62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6641250" y="2921625"/>
              <a:ext cx="22750" cy="23075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1" y="66"/>
                    <a:pt x="311" y="145"/>
                  </a:cubicBezTo>
                  <a:cubicBezTo>
                    <a:pt x="311" y="241"/>
                    <a:pt x="233" y="318"/>
                    <a:pt x="139" y="318"/>
                  </a:cubicBezTo>
                  <a:cubicBezTo>
                    <a:pt x="60" y="321"/>
                    <a:pt x="0" y="385"/>
                    <a:pt x="0" y="462"/>
                  </a:cubicBezTo>
                  <a:cubicBezTo>
                    <a:pt x="0" y="539"/>
                    <a:pt x="60" y="603"/>
                    <a:pt x="139" y="605"/>
                  </a:cubicBezTo>
                  <a:cubicBezTo>
                    <a:pt x="233" y="605"/>
                    <a:pt x="311" y="684"/>
                    <a:pt x="311" y="779"/>
                  </a:cubicBezTo>
                  <a:cubicBezTo>
                    <a:pt x="311" y="857"/>
                    <a:pt x="375" y="922"/>
                    <a:pt x="454" y="922"/>
                  </a:cubicBezTo>
                  <a:cubicBezTo>
                    <a:pt x="535" y="922"/>
                    <a:pt x="598" y="857"/>
                    <a:pt x="598" y="779"/>
                  </a:cubicBezTo>
                  <a:cubicBezTo>
                    <a:pt x="600" y="684"/>
                    <a:pt x="677" y="605"/>
                    <a:pt x="771" y="605"/>
                  </a:cubicBezTo>
                  <a:cubicBezTo>
                    <a:pt x="848" y="603"/>
                    <a:pt x="910" y="539"/>
                    <a:pt x="910" y="462"/>
                  </a:cubicBezTo>
                  <a:cubicBezTo>
                    <a:pt x="910" y="385"/>
                    <a:pt x="848" y="321"/>
                    <a:pt x="771" y="318"/>
                  </a:cubicBezTo>
                  <a:cubicBezTo>
                    <a:pt x="677" y="318"/>
                    <a:pt x="600" y="241"/>
                    <a:pt x="598" y="145"/>
                  </a:cubicBezTo>
                  <a:cubicBezTo>
                    <a:pt x="600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46"/>
          <p:cNvGrpSpPr/>
          <p:nvPr/>
        </p:nvGrpSpPr>
        <p:grpSpPr>
          <a:xfrm>
            <a:off x="2435405" y="1545214"/>
            <a:ext cx="484841" cy="453044"/>
            <a:chOff x="4072225" y="2039700"/>
            <a:chExt cx="380775" cy="355775"/>
          </a:xfrm>
        </p:grpSpPr>
        <p:sp>
          <p:nvSpPr>
            <p:cNvPr id="1433" name="Google Shape;1433;p46"/>
            <p:cNvSpPr/>
            <p:nvPr/>
          </p:nvSpPr>
          <p:spPr>
            <a:xfrm>
              <a:off x="4072225" y="2039700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4" y="9256"/>
                  </a:moveTo>
                  <a:cubicBezTo>
                    <a:pt x="1046" y="14231"/>
                    <a:pt x="8958" y="14066"/>
                    <a:pt x="12654" y="13178"/>
                  </a:cubicBezTo>
                  <a:cubicBezTo>
                    <a:pt x="15028" y="12607"/>
                    <a:pt x="15175" y="11465"/>
                    <a:pt x="15133" y="9034"/>
                  </a:cubicBezTo>
                  <a:cubicBezTo>
                    <a:pt x="15105" y="7464"/>
                    <a:pt x="15231" y="3313"/>
                    <a:pt x="14211" y="2008"/>
                  </a:cubicBezTo>
                  <a:cubicBezTo>
                    <a:pt x="12644" y="1"/>
                    <a:pt x="11241" y="1260"/>
                    <a:pt x="9300" y="1915"/>
                  </a:cubicBezTo>
                  <a:cubicBezTo>
                    <a:pt x="6811" y="2754"/>
                    <a:pt x="5840" y="1255"/>
                    <a:pt x="3472" y="1299"/>
                  </a:cubicBezTo>
                  <a:cubicBezTo>
                    <a:pt x="1" y="1365"/>
                    <a:pt x="284" y="6688"/>
                    <a:pt x="544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4163125" y="2065375"/>
              <a:ext cx="237025" cy="327600"/>
            </a:xfrm>
            <a:custGeom>
              <a:rect b="b" l="l" r="r" t="t"/>
              <a:pathLst>
                <a:path extrusionOk="0" h="13104" w="9481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0"/>
                  </a:lnTo>
                  <a:cubicBezTo>
                    <a:pt x="1" y="12717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7"/>
                    <a:pt x="7547" y="12240"/>
                  </a:cubicBezTo>
                  <a:lnTo>
                    <a:pt x="7547" y="11797"/>
                  </a:lnTo>
                  <a:lnTo>
                    <a:pt x="9193" y="11797"/>
                  </a:lnTo>
                  <a:cubicBezTo>
                    <a:pt x="9353" y="11797"/>
                    <a:pt x="9481" y="11668"/>
                    <a:pt x="9481" y="11508"/>
                  </a:cubicBezTo>
                  <a:lnTo>
                    <a:pt x="9481" y="8490"/>
                  </a:lnTo>
                  <a:cubicBezTo>
                    <a:pt x="9481" y="8331"/>
                    <a:pt x="9353" y="8201"/>
                    <a:pt x="9193" y="8201"/>
                  </a:cubicBezTo>
                  <a:lnTo>
                    <a:pt x="7547" y="8201"/>
                  </a:ln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4163125" y="2050975"/>
              <a:ext cx="188675" cy="327600"/>
            </a:xfrm>
            <a:custGeom>
              <a:rect b="b" l="l" r="r" t="t"/>
              <a:pathLst>
                <a:path extrusionOk="0" h="13104" w="7547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2"/>
                  </a:lnTo>
                  <a:cubicBezTo>
                    <a:pt x="1" y="12718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8"/>
                    <a:pt x="7547" y="12242"/>
                  </a:cubicBez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4310275" y="2269350"/>
              <a:ext cx="41525" cy="89875"/>
            </a:xfrm>
            <a:custGeom>
              <a:rect b="b" l="l" r="r" t="t"/>
              <a:pathLst>
                <a:path extrusionOk="0" h="3595" w="1661">
                  <a:moveTo>
                    <a:pt x="288" y="0"/>
                  </a:moveTo>
                  <a:cubicBezTo>
                    <a:pt x="128" y="0"/>
                    <a:pt x="0" y="128"/>
                    <a:pt x="0" y="288"/>
                  </a:cubicBezTo>
                  <a:lnTo>
                    <a:pt x="0" y="3305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1657" y="3595"/>
                  </a:lnTo>
                  <a:cubicBezTo>
                    <a:pt x="1659" y="3565"/>
                    <a:pt x="1661" y="3537"/>
                    <a:pt x="1661" y="3507"/>
                  </a:cubicBezTo>
                  <a:lnTo>
                    <a:pt x="1661" y="0"/>
                  </a:lnTo>
                  <a:close/>
                </a:path>
              </a:pathLst>
            </a:custGeom>
            <a:solidFill>
              <a:srgbClr val="6D7FC9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4241075" y="2067600"/>
              <a:ext cx="47900" cy="7250"/>
            </a:xfrm>
            <a:custGeom>
              <a:rect b="b" l="l" r="r" t="t"/>
              <a:pathLst>
                <a:path extrusionOk="0" h="290" w="1916">
                  <a:moveTo>
                    <a:pt x="144" y="1"/>
                  </a:moveTo>
                  <a:cubicBezTo>
                    <a:pt x="66" y="1"/>
                    <a:pt x="1" y="65"/>
                    <a:pt x="1" y="144"/>
                  </a:cubicBezTo>
                  <a:cubicBezTo>
                    <a:pt x="1" y="225"/>
                    <a:pt x="66" y="290"/>
                    <a:pt x="144" y="290"/>
                  </a:cubicBezTo>
                  <a:lnTo>
                    <a:pt x="1772" y="290"/>
                  </a:lnTo>
                  <a:cubicBezTo>
                    <a:pt x="1850" y="290"/>
                    <a:pt x="1915" y="225"/>
                    <a:pt x="1915" y="144"/>
                  </a:cubicBezTo>
                  <a:cubicBezTo>
                    <a:pt x="1915" y="65"/>
                    <a:pt x="1850" y="1"/>
                    <a:pt x="1772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4225975" y="2067600"/>
              <a:ext cx="7200" cy="7250"/>
            </a:xfrm>
            <a:custGeom>
              <a:rect b="b" l="l" r="r" t="t"/>
              <a:pathLst>
                <a:path extrusionOk="0" h="290" w="288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cubicBezTo>
                    <a:pt x="1" y="225"/>
                    <a:pt x="65" y="290"/>
                    <a:pt x="144" y="290"/>
                  </a:cubicBezTo>
                  <a:cubicBezTo>
                    <a:pt x="223" y="290"/>
                    <a:pt x="288" y="225"/>
                    <a:pt x="288" y="144"/>
                  </a:cubicBezTo>
                  <a:cubicBezTo>
                    <a:pt x="288" y="65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238750" y="2333575"/>
              <a:ext cx="37700" cy="35075"/>
            </a:xfrm>
            <a:custGeom>
              <a:rect b="b" l="l" r="r" t="t"/>
              <a:pathLst>
                <a:path extrusionOk="0" h="1403" w="1508">
                  <a:moveTo>
                    <a:pt x="754" y="1"/>
                  </a:moveTo>
                  <a:cubicBezTo>
                    <a:pt x="416" y="1"/>
                    <a:pt x="119" y="245"/>
                    <a:pt x="62" y="589"/>
                  </a:cubicBezTo>
                  <a:cubicBezTo>
                    <a:pt x="1" y="971"/>
                    <a:pt x="260" y="1332"/>
                    <a:pt x="642" y="1393"/>
                  </a:cubicBezTo>
                  <a:cubicBezTo>
                    <a:pt x="680" y="1399"/>
                    <a:pt x="717" y="1402"/>
                    <a:pt x="754" y="1402"/>
                  </a:cubicBezTo>
                  <a:cubicBezTo>
                    <a:pt x="1092" y="1402"/>
                    <a:pt x="1389" y="1158"/>
                    <a:pt x="1446" y="814"/>
                  </a:cubicBezTo>
                  <a:cubicBezTo>
                    <a:pt x="1507" y="432"/>
                    <a:pt x="1248" y="73"/>
                    <a:pt x="866" y="10"/>
                  </a:cubicBezTo>
                  <a:cubicBezTo>
                    <a:pt x="829" y="4"/>
                    <a:pt x="791" y="1"/>
                    <a:pt x="75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4177800" y="2088625"/>
              <a:ext cx="159350" cy="238450"/>
            </a:xfrm>
            <a:custGeom>
              <a:rect b="b" l="l" r="r" t="t"/>
              <a:pathLst>
                <a:path extrusionOk="0" h="9538" w="6374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lnTo>
                    <a:pt x="1" y="9392"/>
                  </a:lnTo>
                  <a:cubicBezTo>
                    <a:pt x="1" y="9473"/>
                    <a:pt x="64" y="9538"/>
                    <a:pt x="144" y="9538"/>
                  </a:cubicBezTo>
                  <a:lnTo>
                    <a:pt x="6229" y="9538"/>
                  </a:lnTo>
                  <a:cubicBezTo>
                    <a:pt x="6308" y="9538"/>
                    <a:pt x="6373" y="9473"/>
                    <a:pt x="6373" y="9392"/>
                  </a:cubicBezTo>
                  <a:lnTo>
                    <a:pt x="6373" y="144"/>
                  </a:lnTo>
                  <a:cubicBezTo>
                    <a:pt x="6373" y="65"/>
                    <a:pt x="6308" y="0"/>
                    <a:pt x="6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263150" y="2096275"/>
              <a:ext cx="62650" cy="86700"/>
            </a:xfrm>
            <a:custGeom>
              <a:rect b="b" l="l" r="r" t="t"/>
              <a:pathLst>
                <a:path extrusionOk="0" h="3468" w="2506">
                  <a:moveTo>
                    <a:pt x="144" y="1"/>
                  </a:moveTo>
                  <a:cubicBezTo>
                    <a:pt x="64" y="1"/>
                    <a:pt x="1" y="66"/>
                    <a:pt x="1" y="146"/>
                  </a:cubicBezTo>
                  <a:lnTo>
                    <a:pt x="1" y="3324"/>
                  </a:lnTo>
                  <a:cubicBezTo>
                    <a:pt x="1" y="3403"/>
                    <a:pt x="64" y="3467"/>
                    <a:pt x="144" y="3467"/>
                  </a:cubicBezTo>
                  <a:lnTo>
                    <a:pt x="2360" y="3467"/>
                  </a:lnTo>
                  <a:cubicBezTo>
                    <a:pt x="2441" y="3467"/>
                    <a:pt x="2505" y="3403"/>
                    <a:pt x="2505" y="3324"/>
                  </a:cubicBezTo>
                  <a:lnTo>
                    <a:pt x="2505" y="146"/>
                  </a:lnTo>
                  <a:cubicBezTo>
                    <a:pt x="2505" y="66"/>
                    <a:pt x="2441" y="1"/>
                    <a:pt x="2360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4263275" y="2196825"/>
              <a:ext cx="26000" cy="7200"/>
            </a:xfrm>
            <a:custGeom>
              <a:rect b="b" l="l" r="r" t="t"/>
              <a:pathLst>
                <a:path extrusionOk="0" h="288" w="1040">
                  <a:moveTo>
                    <a:pt x="139" y="1"/>
                  </a:moveTo>
                  <a:cubicBezTo>
                    <a:pt x="60" y="4"/>
                    <a:pt x="1" y="67"/>
                    <a:pt x="1" y="144"/>
                  </a:cubicBezTo>
                  <a:cubicBezTo>
                    <a:pt x="1" y="221"/>
                    <a:pt x="60" y="286"/>
                    <a:pt x="139" y="288"/>
                  </a:cubicBezTo>
                  <a:lnTo>
                    <a:pt x="901" y="288"/>
                  </a:lnTo>
                  <a:cubicBezTo>
                    <a:pt x="980" y="286"/>
                    <a:pt x="1040" y="221"/>
                    <a:pt x="1040" y="144"/>
                  </a:cubicBezTo>
                  <a:cubicBezTo>
                    <a:pt x="1040" y="67"/>
                    <a:pt x="980" y="4"/>
                    <a:pt x="901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4314000" y="2196825"/>
              <a:ext cx="11625" cy="7200"/>
            </a:xfrm>
            <a:custGeom>
              <a:rect b="b" l="l" r="r" t="t"/>
              <a:pathLst>
                <a:path extrusionOk="0" h="288" w="465">
                  <a:moveTo>
                    <a:pt x="139" y="1"/>
                  </a:moveTo>
                  <a:cubicBezTo>
                    <a:pt x="62" y="4"/>
                    <a:pt x="0" y="67"/>
                    <a:pt x="0" y="144"/>
                  </a:cubicBezTo>
                  <a:cubicBezTo>
                    <a:pt x="0" y="221"/>
                    <a:pt x="62" y="286"/>
                    <a:pt x="139" y="288"/>
                  </a:cubicBezTo>
                  <a:lnTo>
                    <a:pt x="326" y="288"/>
                  </a:lnTo>
                  <a:cubicBezTo>
                    <a:pt x="405" y="286"/>
                    <a:pt x="464" y="221"/>
                    <a:pt x="464" y="144"/>
                  </a:cubicBezTo>
                  <a:cubicBezTo>
                    <a:pt x="464" y="67"/>
                    <a:pt x="405" y="4"/>
                    <a:pt x="326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263275" y="2210125"/>
              <a:ext cx="64450" cy="7225"/>
            </a:xfrm>
            <a:custGeom>
              <a:rect b="b" l="l" r="r" t="t"/>
              <a:pathLst>
                <a:path extrusionOk="0" h="289" w="2578">
                  <a:moveTo>
                    <a:pt x="2433" y="1"/>
                  </a:moveTo>
                  <a:cubicBezTo>
                    <a:pt x="2431" y="1"/>
                    <a:pt x="2429" y="1"/>
                    <a:pt x="2427" y="1"/>
                  </a:cubicBezTo>
                  <a:lnTo>
                    <a:pt x="139" y="1"/>
                  </a:lnTo>
                  <a:cubicBezTo>
                    <a:pt x="60" y="5"/>
                    <a:pt x="1" y="68"/>
                    <a:pt x="1" y="145"/>
                  </a:cubicBezTo>
                  <a:cubicBezTo>
                    <a:pt x="1" y="222"/>
                    <a:pt x="60" y="287"/>
                    <a:pt x="139" y="288"/>
                  </a:cubicBezTo>
                  <a:lnTo>
                    <a:pt x="2427" y="288"/>
                  </a:lnTo>
                  <a:cubicBezTo>
                    <a:pt x="2429" y="288"/>
                    <a:pt x="2431" y="288"/>
                    <a:pt x="2433" y="288"/>
                  </a:cubicBezTo>
                  <a:cubicBezTo>
                    <a:pt x="2513" y="288"/>
                    <a:pt x="2577" y="225"/>
                    <a:pt x="2577" y="145"/>
                  </a:cubicBezTo>
                  <a:cubicBezTo>
                    <a:pt x="2577" y="66"/>
                    <a:pt x="2513" y="1"/>
                    <a:pt x="2433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4263150" y="2223450"/>
              <a:ext cx="64400" cy="7200"/>
            </a:xfrm>
            <a:custGeom>
              <a:rect b="b" l="l" r="r" t="t"/>
              <a:pathLst>
                <a:path extrusionOk="0" h="288" w="2576">
                  <a:moveTo>
                    <a:pt x="144" y="1"/>
                  </a:moveTo>
                  <a:cubicBezTo>
                    <a:pt x="64" y="1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2432" y="288"/>
                  </a:lnTo>
                  <a:cubicBezTo>
                    <a:pt x="2512" y="288"/>
                    <a:pt x="2575" y="223"/>
                    <a:pt x="2575" y="144"/>
                  </a:cubicBezTo>
                  <a:cubicBezTo>
                    <a:pt x="2575" y="65"/>
                    <a:pt x="2512" y="1"/>
                    <a:pt x="2432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4187350" y="2096275"/>
              <a:ext cx="62650" cy="54300"/>
            </a:xfrm>
            <a:custGeom>
              <a:rect b="b" l="l" r="r" t="t"/>
              <a:pathLst>
                <a:path extrusionOk="0" h="2172" w="2506">
                  <a:moveTo>
                    <a:pt x="144" y="1"/>
                  </a:moveTo>
                  <a:cubicBezTo>
                    <a:pt x="65" y="1"/>
                    <a:pt x="1" y="66"/>
                    <a:pt x="1" y="145"/>
                  </a:cubicBezTo>
                  <a:lnTo>
                    <a:pt x="1" y="2028"/>
                  </a:lnTo>
                  <a:cubicBezTo>
                    <a:pt x="1" y="2108"/>
                    <a:pt x="65" y="2171"/>
                    <a:pt x="144" y="2171"/>
                  </a:cubicBezTo>
                  <a:lnTo>
                    <a:pt x="2362" y="2171"/>
                  </a:lnTo>
                  <a:cubicBezTo>
                    <a:pt x="2441" y="2171"/>
                    <a:pt x="2505" y="2108"/>
                    <a:pt x="2505" y="2028"/>
                  </a:cubicBezTo>
                  <a:lnTo>
                    <a:pt x="2505" y="145"/>
                  </a:lnTo>
                  <a:cubicBezTo>
                    <a:pt x="2505" y="66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4187350" y="21644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908" y="287"/>
                  </a:lnTo>
                  <a:cubicBezTo>
                    <a:pt x="987" y="287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4238100" y="21644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332" y="287"/>
                  </a:lnTo>
                  <a:cubicBezTo>
                    <a:pt x="411" y="287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4187475" y="21777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4"/>
                    <a:pt x="139" y="288"/>
                  </a:cubicBezTo>
                  <a:lnTo>
                    <a:pt x="2429" y="288"/>
                  </a:lnTo>
                  <a:cubicBezTo>
                    <a:pt x="2506" y="284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4263100" y="2243600"/>
              <a:ext cx="62700" cy="83475"/>
            </a:xfrm>
            <a:custGeom>
              <a:rect b="b" l="l" r="r" t="t"/>
              <a:pathLst>
                <a:path extrusionOk="0" h="3339" w="2508">
                  <a:moveTo>
                    <a:pt x="144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3339"/>
                  </a:lnTo>
                  <a:lnTo>
                    <a:pt x="2507" y="3339"/>
                  </a:lnTo>
                  <a:lnTo>
                    <a:pt x="2506" y="144"/>
                  </a:lnTo>
                  <a:cubicBezTo>
                    <a:pt x="2506" y="65"/>
                    <a:pt x="2441" y="0"/>
                    <a:pt x="2362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4187350" y="2196825"/>
              <a:ext cx="62650" cy="86650"/>
            </a:xfrm>
            <a:custGeom>
              <a:rect b="b" l="l" r="r" t="t"/>
              <a:pathLst>
                <a:path extrusionOk="0" h="3466" w="2506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lnTo>
                    <a:pt x="1" y="3322"/>
                  </a:lnTo>
                  <a:cubicBezTo>
                    <a:pt x="1" y="3402"/>
                    <a:pt x="65" y="3465"/>
                    <a:pt x="144" y="3465"/>
                  </a:cubicBezTo>
                  <a:lnTo>
                    <a:pt x="2362" y="3465"/>
                  </a:lnTo>
                  <a:cubicBezTo>
                    <a:pt x="2441" y="3465"/>
                    <a:pt x="2505" y="3402"/>
                    <a:pt x="2505" y="3322"/>
                  </a:cubicBezTo>
                  <a:lnTo>
                    <a:pt x="2505" y="144"/>
                  </a:lnTo>
                  <a:cubicBezTo>
                    <a:pt x="2505" y="65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4187350" y="22973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908" y="288"/>
                  </a:lnTo>
                  <a:cubicBezTo>
                    <a:pt x="987" y="288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4238100" y="22973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332" y="288"/>
                  </a:lnTo>
                  <a:cubicBezTo>
                    <a:pt x="411" y="288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4187475" y="23106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5"/>
                    <a:pt x="139" y="288"/>
                  </a:cubicBezTo>
                  <a:lnTo>
                    <a:pt x="2429" y="288"/>
                  </a:lnTo>
                  <a:cubicBezTo>
                    <a:pt x="2506" y="285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4310275" y="2256025"/>
              <a:ext cx="89875" cy="89900"/>
            </a:xfrm>
            <a:custGeom>
              <a:rect b="b" l="l" r="r" t="t"/>
              <a:pathLst>
                <a:path extrusionOk="0" h="3596" w="3595">
                  <a:moveTo>
                    <a:pt x="288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3308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3307" y="3595"/>
                  </a:lnTo>
                  <a:cubicBezTo>
                    <a:pt x="3467" y="3595"/>
                    <a:pt x="3595" y="3465"/>
                    <a:pt x="3595" y="3308"/>
                  </a:cubicBezTo>
                  <a:lnTo>
                    <a:pt x="3595" y="288"/>
                  </a:lnTo>
                  <a:cubicBezTo>
                    <a:pt x="3595" y="129"/>
                    <a:pt x="3467" y="1"/>
                    <a:pt x="3307" y="1"/>
                  </a:cubicBezTo>
                  <a:close/>
                </a:path>
              </a:pathLst>
            </a:custGeom>
            <a:solidFill>
              <a:srgbClr val="52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4328925" y="2289575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6" y="0"/>
                    <a:pt x="1" y="346"/>
                    <a:pt x="1" y="771"/>
                  </a:cubicBezTo>
                  <a:cubicBezTo>
                    <a:pt x="1" y="1195"/>
                    <a:pt x="346" y="1540"/>
                    <a:pt x="771" y="1540"/>
                  </a:cubicBezTo>
                  <a:cubicBezTo>
                    <a:pt x="1197" y="1540"/>
                    <a:pt x="1540" y="1195"/>
                    <a:pt x="1540" y="771"/>
                  </a:cubicBezTo>
                  <a:cubicBezTo>
                    <a:pt x="1540" y="346"/>
                    <a:pt x="1197" y="0"/>
                    <a:pt x="771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4317750" y="2303875"/>
              <a:ext cx="82400" cy="42050"/>
            </a:xfrm>
            <a:custGeom>
              <a:rect b="b" l="l" r="r" t="t"/>
              <a:pathLst>
                <a:path extrusionOk="0" h="1682" w="3296">
                  <a:moveTo>
                    <a:pt x="2441" y="0"/>
                  </a:moveTo>
                  <a:cubicBezTo>
                    <a:pt x="1387" y="0"/>
                    <a:pt x="397" y="643"/>
                    <a:pt x="1" y="1681"/>
                  </a:cubicBezTo>
                  <a:lnTo>
                    <a:pt x="3008" y="1681"/>
                  </a:lnTo>
                  <a:cubicBezTo>
                    <a:pt x="3168" y="1681"/>
                    <a:pt x="3296" y="1553"/>
                    <a:pt x="3296" y="1394"/>
                  </a:cubicBezTo>
                  <a:lnTo>
                    <a:pt x="3296" y="145"/>
                  </a:lnTo>
                  <a:cubicBezTo>
                    <a:pt x="3013" y="47"/>
                    <a:pt x="2724" y="0"/>
                    <a:pt x="2441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4310275" y="2312600"/>
              <a:ext cx="67900" cy="33325"/>
            </a:xfrm>
            <a:custGeom>
              <a:rect b="b" l="l" r="r" t="t"/>
              <a:pathLst>
                <a:path extrusionOk="0" h="1333" w="2716">
                  <a:moveTo>
                    <a:pt x="977" y="1"/>
                  </a:moveTo>
                  <a:cubicBezTo>
                    <a:pt x="645" y="1"/>
                    <a:pt x="307" y="93"/>
                    <a:pt x="0" y="293"/>
                  </a:cubicBezTo>
                  <a:lnTo>
                    <a:pt x="0" y="1045"/>
                  </a:lnTo>
                  <a:cubicBezTo>
                    <a:pt x="0" y="1202"/>
                    <a:pt x="128" y="1332"/>
                    <a:pt x="288" y="1332"/>
                  </a:cubicBezTo>
                  <a:lnTo>
                    <a:pt x="2715" y="1332"/>
                  </a:lnTo>
                  <a:cubicBezTo>
                    <a:pt x="2493" y="507"/>
                    <a:pt x="1753" y="1"/>
                    <a:pt x="977" y="1"/>
                  </a:cubicBezTo>
                  <a:close/>
                </a:path>
              </a:pathLst>
            </a:custGeom>
            <a:solidFill>
              <a:srgbClr val="E5F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4159500" y="2047375"/>
              <a:ext cx="244250" cy="334850"/>
            </a:xfrm>
            <a:custGeom>
              <a:rect b="b" l="l" r="r" t="t"/>
              <a:pathLst>
                <a:path extrusionOk="0" h="13394" w="9770">
                  <a:moveTo>
                    <a:pt x="1008" y="0"/>
                  </a:moveTo>
                  <a:cubicBezTo>
                    <a:pt x="452" y="2"/>
                    <a:pt x="2" y="452"/>
                    <a:pt x="1" y="1008"/>
                  </a:cubicBezTo>
                  <a:lnTo>
                    <a:pt x="1" y="12386"/>
                  </a:lnTo>
                  <a:cubicBezTo>
                    <a:pt x="2" y="12941"/>
                    <a:pt x="452" y="13391"/>
                    <a:pt x="1008" y="13393"/>
                  </a:cubicBezTo>
                  <a:lnTo>
                    <a:pt x="6828" y="13393"/>
                  </a:lnTo>
                  <a:cubicBezTo>
                    <a:pt x="7385" y="13391"/>
                    <a:pt x="7835" y="12941"/>
                    <a:pt x="7835" y="12386"/>
                  </a:cubicBezTo>
                  <a:lnTo>
                    <a:pt x="7835" y="11941"/>
                  </a:lnTo>
                  <a:cubicBezTo>
                    <a:pt x="7835" y="11862"/>
                    <a:pt x="7771" y="11797"/>
                    <a:pt x="7692" y="11797"/>
                  </a:cubicBezTo>
                  <a:lnTo>
                    <a:pt x="6319" y="11797"/>
                  </a:lnTo>
                  <a:cubicBezTo>
                    <a:pt x="6240" y="11797"/>
                    <a:pt x="6175" y="11733"/>
                    <a:pt x="6175" y="11654"/>
                  </a:cubicBezTo>
                  <a:lnTo>
                    <a:pt x="6175" y="8634"/>
                  </a:lnTo>
                  <a:cubicBezTo>
                    <a:pt x="6175" y="8555"/>
                    <a:pt x="6240" y="8490"/>
                    <a:pt x="6319" y="8490"/>
                  </a:cubicBezTo>
                  <a:lnTo>
                    <a:pt x="9338" y="8490"/>
                  </a:lnTo>
                  <a:cubicBezTo>
                    <a:pt x="9417" y="8490"/>
                    <a:pt x="9482" y="8555"/>
                    <a:pt x="9482" y="8634"/>
                  </a:cubicBezTo>
                  <a:lnTo>
                    <a:pt x="9482" y="11654"/>
                  </a:lnTo>
                  <a:cubicBezTo>
                    <a:pt x="9482" y="11733"/>
                    <a:pt x="9417" y="11797"/>
                    <a:pt x="9338" y="11797"/>
                  </a:cubicBezTo>
                  <a:lnTo>
                    <a:pt x="8865" y="11797"/>
                  </a:lnTo>
                  <a:cubicBezTo>
                    <a:pt x="8787" y="11799"/>
                    <a:pt x="8725" y="11864"/>
                    <a:pt x="8725" y="11941"/>
                  </a:cubicBezTo>
                  <a:cubicBezTo>
                    <a:pt x="8725" y="12018"/>
                    <a:pt x="8787" y="12081"/>
                    <a:pt x="8865" y="12085"/>
                  </a:cubicBezTo>
                  <a:lnTo>
                    <a:pt x="9338" y="12085"/>
                  </a:lnTo>
                  <a:cubicBezTo>
                    <a:pt x="9577" y="12085"/>
                    <a:pt x="9769" y="11892"/>
                    <a:pt x="9769" y="11654"/>
                  </a:cubicBezTo>
                  <a:lnTo>
                    <a:pt x="9769" y="8634"/>
                  </a:lnTo>
                  <a:cubicBezTo>
                    <a:pt x="9769" y="8396"/>
                    <a:pt x="9577" y="8203"/>
                    <a:pt x="9338" y="8203"/>
                  </a:cubicBezTo>
                  <a:lnTo>
                    <a:pt x="6319" y="8203"/>
                  </a:lnTo>
                  <a:cubicBezTo>
                    <a:pt x="6080" y="8203"/>
                    <a:pt x="5888" y="8396"/>
                    <a:pt x="5888" y="8634"/>
                  </a:cubicBezTo>
                  <a:lnTo>
                    <a:pt x="5888" y="11654"/>
                  </a:lnTo>
                  <a:cubicBezTo>
                    <a:pt x="5888" y="11892"/>
                    <a:pt x="6080" y="12085"/>
                    <a:pt x="6319" y="12085"/>
                  </a:cubicBezTo>
                  <a:lnTo>
                    <a:pt x="7548" y="12085"/>
                  </a:lnTo>
                  <a:lnTo>
                    <a:pt x="7548" y="12386"/>
                  </a:lnTo>
                  <a:cubicBezTo>
                    <a:pt x="7548" y="12782"/>
                    <a:pt x="7226" y="13104"/>
                    <a:pt x="6828" y="13104"/>
                  </a:cubicBezTo>
                  <a:lnTo>
                    <a:pt x="1008" y="13104"/>
                  </a:lnTo>
                  <a:cubicBezTo>
                    <a:pt x="612" y="13104"/>
                    <a:pt x="290" y="12782"/>
                    <a:pt x="290" y="12386"/>
                  </a:cubicBezTo>
                  <a:lnTo>
                    <a:pt x="290" y="1008"/>
                  </a:lnTo>
                  <a:cubicBezTo>
                    <a:pt x="290" y="612"/>
                    <a:pt x="612" y="289"/>
                    <a:pt x="1008" y="289"/>
                  </a:cubicBezTo>
                  <a:lnTo>
                    <a:pt x="6828" y="289"/>
                  </a:lnTo>
                  <a:cubicBezTo>
                    <a:pt x="7226" y="289"/>
                    <a:pt x="7548" y="612"/>
                    <a:pt x="7548" y="1008"/>
                  </a:cubicBezTo>
                  <a:lnTo>
                    <a:pt x="7548" y="7361"/>
                  </a:lnTo>
                  <a:cubicBezTo>
                    <a:pt x="7548" y="7439"/>
                    <a:pt x="7613" y="7504"/>
                    <a:pt x="7692" y="7504"/>
                  </a:cubicBezTo>
                  <a:cubicBezTo>
                    <a:pt x="7771" y="7504"/>
                    <a:pt x="7835" y="7439"/>
                    <a:pt x="7835" y="7361"/>
                  </a:cubicBezTo>
                  <a:lnTo>
                    <a:pt x="7835" y="1008"/>
                  </a:lnTo>
                  <a:cubicBezTo>
                    <a:pt x="7835" y="452"/>
                    <a:pt x="7385" y="2"/>
                    <a:pt x="6828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4370225" y="2113450"/>
              <a:ext cx="23050" cy="22875"/>
            </a:xfrm>
            <a:custGeom>
              <a:rect b="b" l="l" r="r" t="t"/>
              <a:pathLst>
                <a:path extrusionOk="0" h="915" w="922">
                  <a:moveTo>
                    <a:pt x="461" y="1"/>
                  </a:moveTo>
                  <a:cubicBezTo>
                    <a:pt x="384" y="1"/>
                    <a:pt x="319" y="62"/>
                    <a:pt x="317" y="139"/>
                  </a:cubicBezTo>
                  <a:cubicBezTo>
                    <a:pt x="317" y="234"/>
                    <a:pt x="240" y="311"/>
                    <a:pt x="144" y="311"/>
                  </a:cubicBezTo>
                  <a:cubicBezTo>
                    <a:pt x="65" y="311"/>
                    <a:pt x="0" y="375"/>
                    <a:pt x="0" y="456"/>
                  </a:cubicBezTo>
                  <a:cubicBezTo>
                    <a:pt x="0" y="535"/>
                    <a:pt x="65" y="600"/>
                    <a:pt x="144" y="600"/>
                  </a:cubicBezTo>
                  <a:cubicBezTo>
                    <a:pt x="240" y="600"/>
                    <a:pt x="317" y="677"/>
                    <a:pt x="317" y="771"/>
                  </a:cubicBezTo>
                  <a:cubicBezTo>
                    <a:pt x="317" y="852"/>
                    <a:pt x="382" y="915"/>
                    <a:pt x="461" y="915"/>
                  </a:cubicBezTo>
                  <a:cubicBezTo>
                    <a:pt x="540" y="915"/>
                    <a:pt x="605" y="852"/>
                    <a:pt x="605" y="771"/>
                  </a:cubicBezTo>
                  <a:cubicBezTo>
                    <a:pt x="605" y="677"/>
                    <a:pt x="682" y="600"/>
                    <a:pt x="778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5"/>
                    <a:pt x="857" y="311"/>
                    <a:pt x="778" y="311"/>
                  </a:cubicBezTo>
                  <a:cubicBezTo>
                    <a:pt x="682" y="311"/>
                    <a:pt x="605" y="234"/>
                    <a:pt x="605" y="139"/>
                  </a:cubicBezTo>
                  <a:cubicBezTo>
                    <a:pt x="601" y="62"/>
                    <a:pt x="538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4124775" y="2177250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8" y="65"/>
                    <a:pt x="318" y="144"/>
                  </a:cubicBezTo>
                  <a:cubicBezTo>
                    <a:pt x="318" y="241"/>
                    <a:pt x="241" y="318"/>
                    <a:pt x="144" y="318"/>
                  </a:cubicBezTo>
                  <a:cubicBezTo>
                    <a:pt x="65" y="318"/>
                    <a:pt x="1" y="382"/>
                    <a:pt x="1" y="461"/>
                  </a:cubicBezTo>
                  <a:cubicBezTo>
                    <a:pt x="1" y="542"/>
                    <a:pt x="65" y="605"/>
                    <a:pt x="144" y="605"/>
                  </a:cubicBezTo>
                  <a:cubicBezTo>
                    <a:pt x="241" y="605"/>
                    <a:pt x="318" y="684"/>
                    <a:pt x="318" y="778"/>
                  </a:cubicBezTo>
                  <a:cubicBezTo>
                    <a:pt x="318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4385150" y="2212075"/>
              <a:ext cx="23050" cy="22925"/>
            </a:xfrm>
            <a:custGeom>
              <a:rect b="b" l="l" r="r" t="t"/>
              <a:pathLst>
                <a:path extrusionOk="0" h="917" w="922">
                  <a:moveTo>
                    <a:pt x="461" y="0"/>
                  </a:moveTo>
                  <a:cubicBezTo>
                    <a:pt x="384" y="0"/>
                    <a:pt x="319" y="61"/>
                    <a:pt x="318" y="139"/>
                  </a:cubicBezTo>
                  <a:cubicBezTo>
                    <a:pt x="318" y="235"/>
                    <a:pt x="241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4"/>
                    <a:pt x="65" y="599"/>
                    <a:pt x="144" y="599"/>
                  </a:cubicBezTo>
                  <a:cubicBezTo>
                    <a:pt x="241" y="599"/>
                    <a:pt x="318" y="676"/>
                    <a:pt x="318" y="773"/>
                  </a:cubicBezTo>
                  <a:cubicBezTo>
                    <a:pt x="318" y="851"/>
                    <a:pt x="382" y="916"/>
                    <a:pt x="461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6"/>
                    <a:pt x="682" y="599"/>
                    <a:pt x="778" y="599"/>
                  </a:cubicBezTo>
                  <a:cubicBezTo>
                    <a:pt x="857" y="599"/>
                    <a:pt x="922" y="534"/>
                    <a:pt x="922" y="456"/>
                  </a:cubicBezTo>
                  <a:cubicBezTo>
                    <a:pt x="922" y="377"/>
                    <a:pt x="857" y="312"/>
                    <a:pt x="778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1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4369725" y="2081200"/>
              <a:ext cx="16025" cy="14450"/>
            </a:xfrm>
            <a:custGeom>
              <a:rect b="b" l="l" r="r" t="t"/>
              <a:pathLst>
                <a:path extrusionOk="0" h="578" w="641">
                  <a:moveTo>
                    <a:pt x="483" y="1"/>
                  </a:moveTo>
                  <a:cubicBezTo>
                    <a:pt x="446" y="1"/>
                    <a:pt x="408" y="16"/>
                    <a:pt x="379" y="45"/>
                  </a:cubicBezTo>
                  <a:lnTo>
                    <a:pt x="92" y="332"/>
                  </a:lnTo>
                  <a:cubicBezTo>
                    <a:pt x="1" y="424"/>
                    <a:pt x="66" y="578"/>
                    <a:pt x="194" y="578"/>
                  </a:cubicBezTo>
                  <a:cubicBezTo>
                    <a:pt x="230" y="578"/>
                    <a:pt x="267" y="562"/>
                    <a:pt x="295" y="536"/>
                  </a:cubicBezTo>
                  <a:lnTo>
                    <a:pt x="583" y="248"/>
                  </a:lnTo>
                  <a:cubicBezTo>
                    <a:pt x="640" y="192"/>
                    <a:pt x="640" y="100"/>
                    <a:pt x="584" y="43"/>
                  </a:cubicBezTo>
                  <a:cubicBezTo>
                    <a:pt x="557" y="15"/>
                    <a:pt x="520" y="1"/>
                    <a:pt x="483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4131475" y="2134500"/>
              <a:ext cx="17100" cy="14450"/>
            </a:xfrm>
            <a:custGeom>
              <a:rect b="b" l="l" r="r" t="t"/>
              <a:pathLst>
                <a:path extrusionOk="0" h="578" w="684">
                  <a:moveTo>
                    <a:pt x="478" y="1"/>
                  </a:moveTo>
                  <a:cubicBezTo>
                    <a:pt x="445" y="1"/>
                    <a:pt x="410" y="13"/>
                    <a:pt x="379" y="43"/>
                  </a:cubicBezTo>
                  <a:lnTo>
                    <a:pt x="92" y="332"/>
                  </a:lnTo>
                  <a:cubicBezTo>
                    <a:pt x="1" y="421"/>
                    <a:pt x="65" y="577"/>
                    <a:pt x="193" y="577"/>
                  </a:cubicBezTo>
                  <a:cubicBezTo>
                    <a:pt x="232" y="577"/>
                    <a:pt x="269" y="562"/>
                    <a:pt x="297" y="535"/>
                  </a:cubicBezTo>
                  <a:lnTo>
                    <a:pt x="582" y="246"/>
                  </a:lnTo>
                  <a:cubicBezTo>
                    <a:pt x="683" y="142"/>
                    <a:pt x="589" y="1"/>
                    <a:pt x="478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46"/>
          <p:cNvGrpSpPr/>
          <p:nvPr/>
        </p:nvGrpSpPr>
        <p:grpSpPr>
          <a:xfrm>
            <a:off x="2382431" y="3233625"/>
            <a:ext cx="590789" cy="530637"/>
            <a:chOff x="4064050" y="3180175"/>
            <a:chExt cx="400725" cy="359925"/>
          </a:xfrm>
        </p:grpSpPr>
        <p:sp>
          <p:nvSpPr>
            <p:cNvPr id="1466" name="Google Shape;1466;p46"/>
            <p:cNvSpPr/>
            <p:nvPr/>
          </p:nvSpPr>
          <p:spPr>
            <a:xfrm>
              <a:off x="4064050" y="3180175"/>
              <a:ext cx="400725" cy="359925"/>
            </a:xfrm>
            <a:custGeom>
              <a:rect b="b" l="l" r="r" t="t"/>
              <a:pathLst>
                <a:path extrusionOk="0" h="14397" w="16029">
                  <a:moveTo>
                    <a:pt x="1193" y="8797"/>
                  </a:moveTo>
                  <a:cubicBezTo>
                    <a:pt x="1731" y="10639"/>
                    <a:pt x="3284" y="14397"/>
                    <a:pt x="5910" y="14059"/>
                  </a:cubicBezTo>
                  <a:cubicBezTo>
                    <a:pt x="8543" y="13720"/>
                    <a:pt x="7514" y="10326"/>
                    <a:pt x="9925" y="9860"/>
                  </a:cubicBezTo>
                  <a:cubicBezTo>
                    <a:pt x="10986" y="9655"/>
                    <a:pt x="11704" y="11492"/>
                    <a:pt x="12767" y="11435"/>
                  </a:cubicBezTo>
                  <a:cubicBezTo>
                    <a:pt x="14137" y="11361"/>
                    <a:pt x="14834" y="10005"/>
                    <a:pt x="15218" y="8867"/>
                  </a:cubicBezTo>
                  <a:cubicBezTo>
                    <a:pt x="16029" y="6450"/>
                    <a:pt x="14813" y="2353"/>
                    <a:pt x="11971" y="1642"/>
                  </a:cubicBezTo>
                  <a:cubicBezTo>
                    <a:pt x="9488" y="1023"/>
                    <a:pt x="9198" y="4055"/>
                    <a:pt x="7040" y="3174"/>
                  </a:cubicBezTo>
                  <a:cubicBezTo>
                    <a:pt x="5826" y="2680"/>
                    <a:pt x="5947" y="1202"/>
                    <a:pt x="4470" y="902"/>
                  </a:cubicBezTo>
                  <a:cubicBezTo>
                    <a:pt x="0" y="0"/>
                    <a:pt x="475" y="6346"/>
                    <a:pt x="1193" y="87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4117300" y="3261350"/>
              <a:ext cx="298400" cy="261200"/>
            </a:xfrm>
            <a:custGeom>
              <a:rect b="b" l="l" r="r" t="t"/>
              <a:pathLst>
                <a:path extrusionOk="0" h="10448" w="11936">
                  <a:moveTo>
                    <a:pt x="371" y="1"/>
                  </a:moveTo>
                  <a:cubicBezTo>
                    <a:pt x="166" y="1"/>
                    <a:pt x="0" y="167"/>
                    <a:pt x="0" y="372"/>
                  </a:cubicBezTo>
                  <a:lnTo>
                    <a:pt x="0" y="8154"/>
                  </a:lnTo>
                  <a:cubicBezTo>
                    <a:pt x="0" y="8359"/>
                    <a:pt x="166" y="8526"/>
                    <a:pt x="371" y="8526"/>
                  </a:cubicBezTo>
                  <a:lnTo>
                    <a:pt x="4754" y="8526"/>
                  </a:lnTo>
                  <a:lnTo>
                    <a:pt x="4612" y="9214"/>
                  </a:lnTo>
                  <a:cubicBezTo>
                    <a:pt x="4556" y="9487"/>
                    <a:pt x="4369" y="9713"/>
                    <a:pt x="4111" y="9817"/>
                  </a:cubicBezTo>
                  <a:cubicBezTo>
                    <a:pt x="3987" y="9866"/>
                    <a:pt x="3904" y="9985"/>
                    <a:pt x="3903" y="10120"/>
                  </a:cubicBezTo>
                  <a:lnTo>
                    <a:pt x="3903" y="10125"/>
                  </a:lnTo>
                  <a:cubicBezTo>
                    <a:pt x="3903" y="10304"/>
                    <a:pt x="4046" y="10447"/>
                    <a:pt x="4225" y="10447"/>
                  </a:cubicBezTo>
                  <a:lnTo>
                    <a:pt x="7709" y="10447"/>
                  </a:lnTo>
                  <a:cubicBezTo>
                    <a:pt x="7887" y="10447"/>
                    <a:pt x="8031" y="10304"/>
                    <a:pt x="8031" y="10125"/>
                  </a:cubicBezTo>
                  <a:lnTo>
                    <a:pt x="8031" y="10120"/>
                  </a:lnTo>
                  <a:cubicBezTo>
                    <a:pt x="8029" y="9985"/>
                    <a:pt x="7947" y="9866"/>
                    <a:pt x="7823" y="9817"/>
                  </a:cubicBezTo>
                  <a:cubicBezTo>
                    <a:pt x="7565" y="9712"/>
                    <a:pt x="7378" y="9487"/>
                    <a:pt x="7322" y="9214"/>
                  </a:cubicBezTo>
                  <a:lnTo>
                    <a:pt x="7180" y="8526"/>
                  </a:lnTo>
                  <a:lnTo>
                    <a:pt x="11562" y="8526"/>
                  </a:lnTo>
                  <a:cubicBezTo>
                    <a:pt x="11767" y="8526"/>
                    <a:pt x="11935" y="8359"/>
                    <a:pt x="11935" y="8154"/>
                  </a:cubicBezTo>
                  <a:lnTo>
                    <a:pt x="11935" y="372"/>
                  </a:lnTo>
                  <a:cubicBezTo>
                    <a:pt x="11935" y="167"/>
                    <a:pt x="11767" y="1"/>
                    <a:pt x="11562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4214850" y="3454200"/>
              <a:ext cx="103250" cy="53925"/>
            </a:xfrm>
            <a:custGeom>
              <a:rect b="b" l="l" r="r" t="t"/>
              <a:pathLst>
                <a:path extrusionOk="0" h="2157" w="4130">
                  <a:moveTo>
                    <a:pt x="901" y="1"/>
                  </a:moveTo>
                  <a:lnTo>
                    <a:pt x="710" y="926"/>
                  </a:lnTo>
                  <a:cubicBezTo>
                    <a:pt x="654" y="1197"/>
                    <a:pt x="467" y="1423"/>
                    <a:pt x="209" y="1526"/>
                  </a:cubicBezTo>
                  <a:cubicBezTo>
                    <a:pt x="85" y="1575"/>
                    <a:pt x="2" y="1695"/>
                    <a:pt x="1" y="1829"/>
                  </a:cubicBezTo>
                  <a:lnTo>
                    <a:pt x="1" y="1835"/>
                  </a:lnTo>
                  <a:cubicBezTo>
                    <a:pt x="1" y="2013"/>
                    <a:pt x="144" y="2157"/>
                    <a:pt x="323" y="2157"/>
                  </a:cubicBezTo>
                  <a:lnTo>
                    <a:pt x="3807" y="2157"/>
                  </a:lnTo>
                  <a:cubicBezTo>
                    <a:pt x="3985" y="2157"/>
                    <a:pt x="4129" y="2013"/>
                    <a:pt x="4129" y="1835"/>
                  </a:cubicBezTo>
                  <a:lnTo>
                    <a:pt x="4129" y="1829"/>
                  </a:lnTo>
                  <a:cubicBezTo>
                    <a:pt x="4127" y="1695"/>
                    <a:pt x="4045" y="1575"/>
                    <a:pt x="3921" y="1526"/>
                  </a:cubicBezTo>
                  <a:cubicBezTo>
                    <a:pt x="3663" y="1423"/>
                    <a:pt x="3476" y="1197"/>
                    <a:pt x="3420" y="926"/>
                  </a:cubicBezTo>
                  <a:lnTo>
                    <a:pt x="3231" y="1"/>
                  </a:ln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4233475" y="3454200"/>
              <a:ext cx="66000" cy="18850"/>
            </a:xfrm>
            <a:custGeom>
              <a:rect b="b" l="l" r="r" t="t"/>
              <a:pathLst>
                <a:path extrusionOk="0" h="754" w="2640">
                  <a:moveTo>
                    <a:pt x="156" y="1"/>
                  </a:moveTo>
                  <a:lnTo>
                    <a:pt x="0" y="754"/>
                  </a:lnTo>
                  <a:lnTo>
                    <a:pt x="2640" y="754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4117300" y="3246950"/>
              <a:ext cx="298400" cy="213150"/>
            </a:xfrm>
            <a:custGeom>
              <a:rect b="b" l="l" r="r" t="t"/>
              <a:pathLst>
                <a:path extrusionOk="0" h="8526" w="11936">
                  <a:moveTo>
                    <a:pt x="371" y="0"/>
                  </a:moveTo>
                  <a:cubicBezTo>
                    <a:pt x="166" y="0"/>
                    <a:pt x="0" y="167"/>
                    <a:pt x="0" y="374"/>
                  </a:cubicBezTo>
                  <a:lnTo>
                    <a:pt x="0" y="8154"/>
                  </a:lnTo>
                  <a:cubicBezTo>
                    <a:pt x="0" y="8359"/>
                    <a:pt x="166" y="8525"/>
                    <a:pt x="371" y="8525"/>
                  </a:cubicBezTo>
                  <a:lnTo>
                    <a:pt x="11562" y="8525"/>
                  </a:lnTo>
                  <a:cubicBezTo>
                    <a:pt x="11767" y="8525"/>
                    <a:pt x="11935" y="8359"/>
                    <a:pt x="11935" y="8154"/>
                  </a:cubicBezTo>
                  <a:lnTo>
                    <a:pt x="11935" y="374"/>
                  </a:lnTo>
                  <a:cubicBezTo>
                    <a:pt x="11935" y="167"/>
                    <a:pt x="11767" y="0"/>
                    <a:pt x="1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4117300" y="3386300"/>
              <a:ext cx="298400" cy="73800"/>
            </a:xfrm>
            <a:custGeom>
              <a:rect b="b" l="l" r="r" t="t"/>
              <a:pathLst>
                <a:path extrusionOk="0" h="2952" w="11936">
                  <a:moveTo>
                    <a:pt x="0" y="0"/>
                  </a:moveTo>
                  <a:lnTo>
                    <a:pt x="0" y="2580"/>
                  </a:lnTo>
                  <a:cubicBezTo>
                    <a:pt x="0" y="2785"/>
                    <a:pt x="166" y="2951"/>
                    <a:pt x="371" y="2951"/>
                  </a:cubicBezTo>
                  <a:lnTo>
                    <a:pt x="11562" y="2951"/>
                  </a:lnTo>
                  <a:cubicBezTo>
                    <a:pt x="11767" y="2951"/>
                    <a:pt x="11935" y="2785"/>
                    <a:pt x="11935" y="2580"/>
                  </a:cubicBezTo>
                  <a:lnTo>
                    <a:pt x="11935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4199650" y="3265350"/>
              <a:ext cx="133675" cy="162700"/>
            </a:xfrm>
            <a:custGeom>
              <a:rect b="b" l="l" r="r" t="t"/>
              <a:pathLst>
                <a:path extrusionOk="0" h="6508" w="5347">
                  <a:moveTo>
                    <a:pt x="2674" y="0"/>
                  </a:moveTo>
                  <a:cubicBezTo>
                    <a:pt x="1197" y="0"/>
                    <a:pt x="1" y="1196"/>
                    <a:pt x="1" y="2673"/>
                  </a:cubicBezTo>
                  <a:cubicBezTo>
                    <a:pt x="1" y="3493"/>
                    <a:pt x="370" y="5174"/>
                    <a:pt x="950" y="6507"/>
                  </a:cubicBezTo>
                  <a:lnTo>
                    <a:pt x="4396" y="6507"/>
                  </a:lnTo>
                  <a:cubicBezTo>
                    <a:pt x="4977" y="5174"/>
                    <a:pt x="5347" y="3493"/>
                    <a:pt x="5347" y="2673"/>
                  </a:cubicBezTo>
                  <a:cubicBezTo>
                    <a:pt x="5347" y="1196"/>
                    <a:pt x="4149" y="0"/>
                    <a:pt x="2674" y="0"/>
                  </a:cubicBezTo>
                  <a:close/>
                </a:path>
              </a:pathLst>
            </a:custGeom>
            <a:solidFill>
              <a:srgbClr val="EE9D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4245775" y="3362900"/>
              <a:ext cx="41400" cy="12200"/>
            </a:xfrm>
            <a:custGeom>
              <a:rect b="b" l="l" r="r" t="t"/>
              <a:pathLst>
                <a:path extrusionOk="0" h="488" w="1656">
                  <a:moveTo>
                    <a:pt x="100" y="1"/>
                  </a:moveTo>
                  <a:cubicBezTo>
                    <a:pt x="67" y="1"/>
                    <a:pt x="32" y="6"/>
                    <a:pt x="0" y="15"/>
                  </a:cubicBezTo>
                  <a:cubicBezTo>
                    <a:pt x="5" y="34"/>
                    <a:pt x="35" y="234"/>
                    <a:pt x="48" y="318"/>
                  </a:cubicBezTo>
                  <a:cubicBezTo>
                    <a:pt x="72" y="291"/>
                    <a:pt x="81" y="288"/>
                    <a:pt x="100" y="288"/>
                  </a:cubicBezTo>
                  <a:cubicBezTo>
                    <a:pt x="125" y="288"/>
                    <a:pt x="132" y="293"/>
                    <a:pt x="177" y="342"/>
                  </a:cubicBezTo>
                  <a:cubicBezTo>
                    <a:pt x="230" y="400"/>
                    <a:pt x="310" y="488"/>
                    <a:pt x="464" y="488"/>
                  </a:cubicBezTo>
                  <a:cubicBezTo>
                    <a:pt x="620" y="488"/>
                    <a:pt x="701" y="400"/>
                    <a:pt x="753" y="340"/>
                  </a:cubicBezTo>
                  <a:cubicBezTo>
                    <a:pt x="799" y="293"/>
                    <a:pt x="806" y="288"/>
                    <a:pt x="829" y="288"/>
                  </a:cubicBezTo>
                  <a:cubicBezTo>
                    <a:pt x="853" y="288"/>
                    <a:pt x="860" y="293"/>
                    <a:pt x="906" y="340"/>
                  </a:cubicBezTo>
                  <a:cubicBezTo>
                    <a:pt x="958" y="400"/>
                    <a:pt x="1039" y="488"/>
                    <a:pt x="1195" y="488"/>
                  </a:cubicBezTo>
                  <a:cubicBezTo>
                    <a:pt x="1349" y="488"/>
                    <a:pt x="1430" y="400"/>
                    <a:pt x="1482" y="340"/>
                  </a:cubicBezTo>
                  <a:cubicBezTo>
                    <a:pt x="1525" y="294"/>
                    <a:pt x="1534" y="288"/>
                    <a:pt x="1558" y="288"/>
                  </a:cubicBezTo>
                  <a:lnTo>
                    <a:pt x="1558" y="288"/>
                  </a:lnTo>
                  <a:cubicBezTo>
                    <a:pt x="1577" y="288"/>
                    <a:pt x="1586" y="292"/>
                    <a:pt x="1612" y="318"/>
                  </a:cubicBezTo>
                  <a:cubicBezTo>
                    <a:pt x="1626" y="216"/>
                    <a:pt x="1640" y="115"/>
                    <a:pt x="1655" y="15"/>
                  </a:cubicBezTo>
                  <a:cubicBezTo>
                    <a:pt x="1624" y="4"/>
                    <a:pt x="1591" y="1"/>
                    <a:pt x="1559" y="1"/>
                  </a:cubicBezTo>
                  <a:cubicBezTo>
                    <a:pt x="1403" y="1"/>
                    <a:pt x="1323" y="88"/>
                    <a:pt x="1270" y="146"/>
                  </a:cubicBezTo>
                  <a:cubicBezTo>
                    <a:pt x="1225" y="195"/>
                    <a:pt x="1218" y="200"/>
                    <a:pt x="1195" y="200"/>
                  </a:cubicBezTo>
                  <a:cubicBezTo>
                    <a:pt x="1170" y="200"/>
                    <a:pt x="1163" y="195"/>
                    <a:pt x="1118" y="146"/>
                  </a:cubicBezTo>
                  <a:cubicBezTo>
                    <a:pt x="1065" y="88"/>
                    <a:pt x="985" y="1"/>
                    <a:pt x="829" y="1"/>
                  </a:cubicBezTo>
                  <a:cubicBezTo>
                    <a:pt x="675" y="1"/>
                    <a:pt x="594" y="88"/>
                    <a:pt x="541" y="146"/>
                  </a:cubicBezTo>
                  <a:cubicBezTo>
                    <a:pt x="498" y="195"/>
                    <a:pt x="489" y="200"/>
                    <a:pt x="464" y="200"/>
                  </a:cubicBezTo>
                  <a:cubicBezTo>
                    <a:pt x="442" y="200"/>
                    <a:pt x="433" y="195"/>
                    <a:pt x="389" y="146"/>
                  </a:cubicBezTo>
                  <a:cubicBezTo>
                    <a:pt x="335" y="88"/>
                    <a:pt x="254" y="1"/>
                    <a:pt x="100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235250" y="3326825"/>
              <a:ext cx="22200" cy="98450"/>
            </a:xfrm>
            <a:custGeom>
              <a:rect b="b" l="l" r="r" t="t"/>
              <a:pathLst>
                <a:path extrusionOk="0" h="3938" w="888">
                  <a:moveTo>
                    <a:pt x="156" y="0"/>
                  </a:moveTo>
                  <a:cubicBezTo>
                    <a:pt x="149" y="0"/>
                    <a:pt x="141" y="1"/>
                    <a:pt x="134" y="2"/>
                  </a:cubicBezTo>
                  <a:cubicBezTo>
                    <a:pt x="55" y="14"/>
                    <a:pt x="1" y="88"/>
                    <a:pt x="13" y="167"/>
                  </a:cubicBezTo>
                  <a:lnTo>
                    <a:pt x="144" y="995"/>
                  </a:lnTo>
                  <a:lnTo>
                    <a:pt x="190" y="1279"/>
                  </a:lnTo>
                  <a:lnTo>
                    <a:pt x="589" y="3817"/>
                  </a:lnTo>
                  <a:cubicBezTo>
                    <a:pt x="602" y="3887"/>
                    <a:pt x="661" y="3938"/>
                    <a:pt x="731" y="3938"/>
                  </a:cubicBezTo>
                  <a:cubicBezTo>
                    <a:pt x="738" y="3938"/>
                    <a:pt x="747" y="3938"/>
                    <a:pt x="754" y="3936"/>
                  </a:cubicBezTo>
                  <a:lnTo>
                    <a:pt x="754" y="3938"/>
                  </a:lnTo>
                  <a:cubicBezTo>
                    <a:pt x="833" y="3926"/>
                    <a:pt x="887" y="3852"/>
                    <a:pt x="873" y="3773"/>
                  </a:cubicBezTo>
                  <a:lnTo>
                    <a:pt x="456" y="1125"/>
                  </a:lnTo>
                  <a:lnTo>
                    <a:pt x="407" y="815"/>
                  </a:lnTo>
                  <a:lnTo>
                    <a:pt x="299" y="123"/>
                  </a:lnTo>
                  <a:cubicBezTo>
                    <a:pt x="288" y="52"/>
                    <a:pt x="226" y="0"/>
                    <a:pt x="156" y="0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275550" y="3326775"/>
              <a:ext cx="22175" cy="98500"/>
            </a:xfrm>
            <a:custGeom>
              <a:rect b="b" l="l" r="r" t="t"/>
              <a:pathLst>
                <a:path extrusionOk="0" h="3940" w="887">
                  <a:moveTo>
                    <a:pt x="731" y="1"/>
                  </a:moveTo>
                  <a:cubicBezTo>
                    <a:pt x="661" y="1"/>
                    <a:pt x="600" y="52"/>
                    <a:pt x="589" y="121"/>
                  </a:cubicBezTo>
                  <a:lnTo>
                    <a:pt x="480" y="813"/>
                  </a:lnTo>
                  <a:lnTo>
                    <a:pt x="431" y="1123"/>
                  </a:lnTo>
                  <a:lnTo>
                    <a:pt x="13" y="3774"/>
                  </a:lnTo>
                  <a:cubicBezTo>
                    <a:pt x="0" y="3851"/>
                    <a:pt x="55" y="3924"/>
                    <a:pt x="133" y="3938"/>
                  </a:cubicBezTo>
                  <a:cubicBezTo>
                    <a:pt x="140" y="3938"/>
                    <a:pt x="147" y="3940"/>
                    <a:pt x="154" y="3940"/>
                  </a:cubicBezTo>
                  <a:cubicBezTo>
                    <a:pt x="225" y="3938"/>
                    <a:pt x="286" y="3887"/>
                    <a:pt x="296" y="3817"/>
                  </a:cubicBezTo>
                  <a:lnTo>
                    <a:pt x="697" y="1281"/>
                  </a:lnTo>
                  <a:lnTo>
                    <a:pt x="741" y="996"/>
                  </a:lnTo>
                  <a:lnTo>
                    <a:pt x="873" y="167"/>
                  </a:lnTo>
                  <a:lnTo>
                    <a:pt x="874" y="165"/>
                  </a:lnTo>
                  <a:cubicBezTo>
                    <a:pt x="887" y="88"/>
                    <a:pt x="832" y="15"/>
                    <a:pt x="753" y="2"/>
                  </a:cubicBezTo>
                  <a:cubicBezTo>
                    <a:pt x="746" y="1"/>
                    <a:pt x="739" y="1"/>
                    <a:pt x="731" y="1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238850" y="3347175"/>
              <a:ext cx="7825" cy="11625"/>
            </a:xfrm>
            <a:custGeom>
              <a:rect b="b" l="l" r="r" t="t"/>
              <a:pathLst>
                <a:path extrusionOk="0" h="465" w="313">
                  <a:moveTo>
                    <a:pt x="263" y="1"/>
                  </a:moveTo>
                  <a:cubicBezTo>
                    <a:pt x="179" y="29"/>
                    <a:pt x="127" y="87"/>
                    <a:pt x="88" y="127"/>
                  </a:cubicBezTo>
                  <a:cubicBezTo>
                    <a:pt x="43" y="178"/>
                    <a:pt x="36" y="181"/>
                    <a:pt x="11" y="181"/>
                  </a:cubicBezTo>
                  <a:lnTo>
                    <a:pt x="0" y="181"/>
                  </a:lnTo>
                  <a:lnTo>
                    <a:pt x="44" y="465"/>
                  </a:lnTo>
                  <a:cubicBezTo>
                    <a:pt x="177" y="455"/>
                    <a:pt x="251" y="376"/>
                    <a:pt x="300" y="321"/>
                  </a:cubicBezTo>
                  <a:cubicBezTo>
                    <a:pt x="303" y="316"/>
                    <a:pt x="309" y="313"/>
                    <a:pt x="312" y="309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286325" y="3347100"/>
              <a:ext cx="7800" cy="11700"/>
            </a:xfrm>
            <a:custGeom>
              <a:rect b="b" l="l" r="r" t="t"/>
              <a:pathLst>
                <a:path extrusionOk="0" h="468" w="312">
                  <a:moveTo>
                    <a:pt x="49" y="0"/>
                  </a:moveTo>
                  <a:lnTo>
                    <a:pt x="0" y="310"/>
                  </a:lnTo>
                  <a:cubicBezTo>
                    <a:pt x="4" y="314"/>
                    <a:pt x="7" y="319"/>
                    <a:pt x="11" y="323"/>
                  </a:cubicBezTo>
                  <a:cubicBezTo>
                    <a:pt x="62" y="377"/>
                    <a:pt x="133" y="456"/>
                    <a:pt x="266" y="468"/>
                  </a:cubicBezTo>
                  <a:lnTo>
                    <a:pt x="312" y="183"/>
                  </a:lnTo>
                  <a:lnTo>
                    <a:pt x="310" y="181"/>
                  </a:lnTo>
                  <a:lnTo>
                    <a:pt x="300" y="181"/>
                  </a:lnTo>
                  <a:cubicBezTo>
                    <a:pt x="275" y="181"/>
                    <a:pt x="268" y="177"/>
                    <a:pt x="224" y="128"/>
                  </a:cubicBezTo>
                  <a:cubicBezTo>
                    <a:pt x="177" y="70"/>
                    <a:pt x="118" y="27"/>
                    <a:pt x="49" y="0"/>
                  </a:cubicBez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117300" y="3422100"/>
              <a:ext cx="298400" cy="38000"/>
            </a:xfrm>
            <a:custGeom>
              <a:rect b="b" l="l" r="r" t="t"/>
              <a:pathLst>
                <a:path extrusionOk="0" h="1520" w="11936">
                  <a:moveTo>
                    <a:pt x="0" y="1"/>
                  </a:moveTo>
                  <a:lnTo>
                    <a:pt x="0" y="1148"/>
                  </a:lnTo>
                  <a:cubicBezTo>
                    <a:pt x="0" y="1353"/>
                    <a:pt x="166" y="1519"/>
                    <a:pt x="371" y="1519"/>
                  </a:cubicBezTo>
                  <a:lnTo>
                    <a:pt x="11562" y="1519"/>
                  </a:lnTo>
                  <a:cubicBezTo>
                    <a:pt x="11769" y="1519"/>
                    <a:pt x="11935" y="1353"/>
                    <a:pt x="11935" y="1148"/>
                  </a:cubicBezTo>
                  <a:lnTo>
                    <a:pt x="11935" y="1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235650" y="3340575"/>
              <a:ext cx="61650" cy="12200"/>
            </a:xfrm>
            <a:custGeom>
              <a:rect b="b" l="l" r="r" t="t"/>
              <a:pathLst>
                <a:path extrusionOk="0" h="488" w="2466">
                  <a:moveTo>
                    <a:pt x="505" y="0"/>
                  </a:moveTo>
                  <a:cubicBezTo>
                    <a:pt x="349" y="0"/>
                    <a:pt x="269" y="90"/>
                    <a:pt x="216" y="147"/>
                  </a:cubicBezTo>
                  <a:cubicBezTo>
                    <a:pt x="171" y="197"/>
                    <a:pt x="164" y="200"/>
                    <a:pt x="139" y="200"/>
                  </a:cubicBezTo>
                  <a:cubicBezTo>
                    <a:pt x="62" y="204"/>
                    <a:pt x="1" y="267"/>
                    <a:pt x="1" y="344"/>
                  </a:cubicBezTo>
                  <a:cubicBezTo>
                    <a:pt x="1" y="421"/>
                    <a:pt x="62" y="486"/>
                    <a:pt x="139" y="487"/>
                  </a:cubicBezTo>
                  <a:cubicBezTo>
                    <a:pt x="293" y="487"/>
                    <a:pt x="374" y="400"/>
                    <a:pt x="428" y="342"/>
                  </a:cubicBezTo>
                  <a:cubicBezTo>
                    <a:pt x="474" y="293"/>
                    <a:pt x="481" y="289"/>
                    <a:pt x="505" y="289"/>
                  </a:cubicBezTo>
                  <a:cubicBezTo>
                    <a:pt x="528" y="289"/>
                    <a:pt x="537" y="293"/>
                    <a:pt x="580" y="342"/>
                  </a:cubicBezTo>
                  <a:cubicBezTo>
                    <a:pt x="635" y="400"/>
                    <a:pt x="714" y="487"/>
                    <a:pt x="869" y="487"/>
                  </a:cubicBezTo>
                  <a:cubicBezTo>
                    <a:pt x="1024" y="487"/>
                    <a:pt x="1104" y="400"/>
                    <a:pt x="1157" y="342"/>
                  </a:cubicBezTo>
                  <a:cubicBezTo>
                    <a:pt x="1202" y="293"/>
                    <a:pt x="1209" y="289"/>
                    <a:pt x="1234" y="289"/>
                  </a:cubicBezTo>
                  <a:cubicBezTo>
                    <a:pt x="1257" y="289"/>
                    <a:pt x="1265" y="293"/>
                    <a:pt x="1309" y="342"/>
                  </a:cubicBezTo>
                  <a:cubicBezTo>
                    <a:pt x="1363" y="400"/>
                    <a:pt x="1444" y="487"/>
                    <a:pt x="1598" y="487"/>
                  </a:cubicBezTo>
                  <a:cubicBezTo>
                    <a:pt x="1752" y="487"/>
                    <a:pt x="1833" y="400"/>
                    <a:pt x="1887" y="342"/>
                  </a:cubicBezTo>
                  <a:cubicBezTo>
                    <a:pt x="1931" y="293"/>
                    <a:pt x="1940" y="289"/>
                    <a:pt x="1962" y="289"/>
                  </a:cubicBezTo>
                  <a:cubicBezTo>
                    <a:pt x="1985" y="289"/>
                    <a:pt x="1994" y="293"/>
                    <a:pt x="2038" y="342"/>
                  </a:cubicBezTo>
                  <a:cubicBezTo>
                    <a:pt x="2092" y="400"/>
                    <a:pt x="2173" y="487"/>
                    <a:pt x="2327" y="487"/>
                  </a:cubicBezTo>
                  <a:cubicBezTo>
                    <a:pt x="2404" y="486"/>
                    <a:pt x="2465" y="421"/>
                    <a:pt x="2465" y="344"/>
                  </a:cubicBezTo>
                  <a:cubicBezTo>
                    <a:pt x="2465" y="267"/>
                    <a:pt x="2404" y="204"/>
                    <a:pt x="2327" y="200"/>
                  </a:cubicBezTo>
                  <a:cubicBezTo>
                    <a:pt x="2304" y="200"/>
                    <a:pt x="2295" y="197"/>
                    <a:pt x="2251" y="147"/>
                  </a:cubicBezTo>
                  <a:cubicBezTo>
                    <a:pt x="2197" y="88"/>
                    <a:pt x="2117" y="0"/>
                    <a:pt x="1962" y="0"/>
                  </a:cubicBezTo>
                  <a:cubicBezTo>
                    <a:pt x="1808" y="0"/>
                    <a:pt x="1728" y="90"/>
                    <a:pt x="1673" y="147"/>
                  </a:cubicBezTo>
                  <a:cubicBezTo>
                    <a:pt x="1630" y="197"/>
                    <a:pt x="1621" y="200"/>
                    <a:pt x="1598" y="200"/>
                  </a:cubicBezTo>
                  <a:cubicBezTo>
                    <a:pt x="1574" y="200"/>
                    <a:pt x="1565" y="197"/>
                    <a:pt x="1521" y="147"/>
                  </a:cubicBezTo>
                  <a:cubicBezTo>
                    <a:pt x="1468" y="88"/>
                    <a:pt x="1388" y="0"/>
                    <a:pt x="1234" y="0"/>
                  </a:cubicBezTo>
                  <a:cubicBezTo>
                    <a:pt x="1080" y="0"/>
                    <a:pt x="999" y="90"/>
                    <a:pt x="945" y="147"/>
                  </a:cubicBezTo>
                  <a:cubicBezTo>
                    <a:pt x="901" y="197"/>
                    <a:pt x="892" y="200"/>
                    <a:pt x="869" y="200"/>
                  </a:cubicBezTo>
                  <a:cubicBezTo>
                    <a:pt x="845" y="200"/>
                    <a:pt x="836" y="197"/>
                    <a:pt x="792" y="147"/>
                  </a:cubicBezTo>
                  <a:cubicBezTo>
                    <a:pt x="740" y="88"/>
                    <a:pt x="659" y="0"/>
                    <a:pt x="505" y="0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278525" y="3206475"/>
              <a:ext cx="23325" cy="23200"/>
            </a:xfrm>
            <a:custGeom>
              <a:rect b="b" l="l" r="r" t="t"/>
              <a:pathLst>
                <a:path extrusionOk="0" h="928" w="933">
                  <a:moveTo>
                    <a:pt x="466" y="1"/>
                  </a:moveTo>
                  <a:cubicBezTo>
                    <a:pt x="386" y="1"/>
                    <a:pt x="319" y="68"/>
                    <a:pt x="323" y="150"/>
                  </a:cubicBezTo>
                  <a:cubicBezTo>
                    <a:pt x="323" y="246"/>
                    <a:pt x="246" y="323"/>
                    <a:pt x="151" y="323"/>
                  </a:cubicBezTo>
                  <a:cubicBezTo>
                    <a:pt x="149" y="323"/>
                    <a:pt x="147" y="323"/>
                    <a:pt x="145" y="323"/>
                  </a:cubicBezTo>
                  <a:cubicBezTo>
                    <a:pt x="65" y="323"/>
                    <a:pt x="0" y="387"/>
                    <a:pt x="0" y="467"/>
                  </a:cubicBezTo>
                  <a:cubicBezTo>
                    <a:pt x="0" y="545"/>
                    <a:pt x="65" y="611"/>
                    <a:pt x="145" y="611"/>
                  </a:cubicBezTo>
                  <a:cubicBezTo>
                    <a:pt x="147" y="611"/>
                    <a:pt x="149" y="611"/>
                    <a:pt x="151" y="611"/>
                  </a:cubicBezTo>
                  <a:cubicBezTo>
                    <a:pt x="246" y="611"/>
                    <a:pt x="323" y="688"/>
                    <a:pt x="323" y="782"/>
                  </a:cubicBezTo>
                  <a:cubicBezTo>
                    <a:pt x="323" y="863"/>
                    <a:pt x="388" y="928"/>
                    <a:pt x="468" y="928"/>
                  </a:cubicBezTo>
                  <a:cubicBezTo>
                    <a:pt x="547" y="926"/>
                    <a:pt x="610" y="863"/>
                    <a:pt x="610" y="784"/>
                  </a:cubicBezTo>
                  <a:cubicBezTo>
                    <a:pt x="610" y="688"/>
                    <a:pt x="687" y="611"/>
                    <a:pt x="783" y="611"/>
                  </a:cubicBezTo>
                  <a:cubicBezTo>
                    <a:pt x="785" y="611"/>
                    <a:pt x="788" y="611"/>
                    <a:pt x="790" y="611"/>
                  </a:cubicBezTo>
                  <a:cubicBezTo>
                    <a:pt x="869" y="611"/>
                    <a:pt x="932" y="545"/>
                    <a:pt x="932" y="467"/>
                  </a:cubicBezTo>
                  <a:cubicBezTo>
                    <a:pt x="932" y="387"/>
                    <a:pt x="869" y="323"/>
                    <a:pt x="790" y="323"/>
                  </a:cubicBezTo>
                  <a:cubicBezTo>
                    <a:pt x="788" y="323"/>
                    <a:pt x="786" y="323"/>
                    <a:pt x="783" y="323"/>
                  </a:cubicBezTo>
                  <a:cubicBezTo>
                    <a:pt x="687" y="323"/>
                    <a:pt x="610" y="246"/>
                    <a:pt x="610" y="150"/>
                  </a:cubicBezTo>
                  <a:cubicBezTo>
                    <a:pt x="613" y="68"/>
                    <a:pt x="549" y="1"/>
                    <a:pt x="466" y="1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336450" y="3476475"/>
              <a:ext cx="16050" cy="14450"/>
            </a:xfrm>
            <a:custGeom>
              <a:rect b="b" l="l" r="r" t="t"/>
              <a:pathLst>
                <a:path extrusionOk="0" h="578" w="642">
                  <a:moveTo>
                    <a:pt x="484" y="1"/>
                  </a:moveTo>
                  <a:cubicBezTo>
                    <a:pt x="447" y="1"/>
                    <a:pt x="409" y="16"/>
                    <a:pt x="381" y="45"/>
                  </a:cubicBezTo>
                  <a:lnTo>
                    <a:pt x="92" y="332"/>
                  </a:lnTo>
                  <a:cubicBezTo>
                    <a:pt x="1" y="423"/>
                    <a:pt x="66" y="578"/>
                    <a:pt x="193" y="578"/>
                  </a:cubicBezTo>
                  <a:cubicBezTo>
                    <a:pt x="232" y="578"/>
                    <a:pt x="269" y="564"/>
                    <a:pt x="295" y="536"/>
                  </a:cubicBezTo>
                  <a:lnTo>
                    <a:pt x="584" y="248"/>
                  </a:lnTo>
                  <a:cubicBezTo>
                    <a:pt x="642" y="192"/>
                    <a:pt x="642" y="99"/>
                    <a:pt x="586" y="43"/>
                  </a:cubicBezTo>
                  <a:cubicBezTo>
                    <a:pt x="557" y="15"/>
                    <a:pt x="521" y="1"/>
                    <a:pt x="484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172425" y="3218100"/>
              <a:ext cx="17100" cy="14425"/>
            </a:xfrm>
            <a:custGeom>
              <a:rect b="b" l="l" r="r" t="t"/>
              <a:pathLst>
                <a:path extrusionOk="0" h="577" w="684">
                  <a:moveTo>
                    <a:pt x="479" y="1"/>
                  </a:moveTo>
                  <a:cubicBezTo>
                    <a:pt x="446" y="1"/>
                    <a:pt x="412" y="14"/>
                    <a:pt x="380" y="44"/>
                  </a:cubicBezTo>
                  <a:lnTo>
                    <a:pt x="91" y="331"/>
                  </a:lnTo>
                  <a:cubicBezTo>
                    <a:pt x="0" y="422"/>
                    <a:pt x="65" y="576"/>
                    <a:pt x="193" y="576"/>
                  </a:cubicBezTo>
                  <a:cubicBezTo>
                    <a:pt x="232" y="576"/>
                    <a:pt x="268" y="562"/>
                    <a:pt x="295" y="534"/>
                  </a:cubicBezTo>
                  <a:lnTo>
                    <a:pt x="584" y="247"/>
                  </a:lnTo>
                  <a:cubicBezTo>
                    <a:pt x="683" y="142"/>
                    <a:pt x="589" y="1"/>
                    <a:pt x="479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365750" y="3490150"/>
              <a:ext cx="23050" cy="23100"/>
            </a:xfrm>
            <a:custGeom>
              <a:rect b="b" l="l" r="r" t="t"/>
              <a:pathLst>
                <a:path extrusionOk="0" h="924" w="922">
                  <a:moveTo>
                    <a:pt x="461" y="1"/>
                  </a:moveTo>
                  <a:cubicBezTo>
                    <a:pt x="382" y="1"/>
                    <a:pt x="318" y="66"/>
                    <a:pt x="318" y="146"/>
                  </a:cubicBezTo>
                  <a:cubicBezTo>
                    <a:pt x="318" y="241"/>
                    <a:pt x="241" y="320"/>
                    <a:pt x="144" y="320"/>
                  </a:cubicBezTo>
                  <a:cubicBezTo>
                    <a:pt x="65" y="320"/>
                    <a:pt x="1" y="384"/>
                    <a:pt x="1" y="463"/>
                  </a:cubicBezTo>
                  <a:cubicBezTo>
                    <a:pt x="1" y="544"/>
                    <a:pt x="65" y="607"/>
                    <a:pt x="144" y="607"/>
                  </a:cubicBezTo>
                  <a:cubicBezTo>
                    <a:pt x="241" y="607"/>
                    <a:pt x="318" y="686"/>
                    <a:pt x="318" y="780"/>
                  </a:cubicBezTo>
                  <a:cubicBezTo>
                    <a:pt x="318" y="859"/>
                    <a:pt x="382" y="922"/>
                    <a:pt x="461" y="924"/>
                  </a:cubicBezTo>
                  <a:cubicBezTo>
                    <a:pt x="540" y="924"/>
                    <a:pt x="605" y="859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3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6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161425" y="3478250"/>
              <a:ext cx="23025" cy="22925"/>
            </a:xfrm>
            <a:custGeom>
              <a:rect b="b" l="l" r="r" t="t"/>
              <a:pathLst>
                <a:path extrusionOk="0" h="917" w="921">
                  <a:moveTo>
                    <a:pt x="461" y="0"/>
                  </a:moveTo>
                  <a:cubicBezTo>
                    <a:pt x="384" y="0"/>
                    <a:pt x="319" y="62"/>
                    <a:pt x="318" y="139"/>
                  </a:cubicBezTo>
                  <a:cubicBezTo>
                    <a:pt x="318" y="235"/>
                    <a:pt x="239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5"/>
                    <a:pt x="65" y="599"/>
                    <a:pt x="144" y="599"/>
                  </a:cubicBezTo>
                  <a:cubicBezTo>
                    <a:pt x="239" y="599"/>
                    <a:pt x="318" y="676"/>
                    <a:pt x="318" y="773"/>
                  </a:cubicBezTo>
                  <a:cubicBezTo>
                    <a:pt x="318" y="852"/>
                    <a:pt x="381" y="916"/>
                    <a:pt x="461" y="916"/>
                  </a:cubicBezTo>
                  <a:cubicBezTo>
                    <a:pt x="540" y="916"/>
                    <a:pt x="605" y="852"/>
                    <a:pt x="605" y="773"/>
                  </a:cubicBezTo>
                  <a:cubicBezTo>
                    <a:pt x="605" y="676"/>
                    <a:pt x="682" y="599"/>
                    <a:pt x="777" y="599"/>
                  </a:cubicBezTo>
                  <a:cubicBezTo>
                    <a:pt x="857" y="599"/>
                    <a:pt x="920" y="535"/>
                    <a:pt x="920" y="456"/>
                  </a:cubicBezTo>
                  <a:cubicBezTo>
                    <a:pt x="920" y="377"/>
                    <a:pt x="857" y="312"/>
                    <a:pt x="777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2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231400" y="3301775"/>
              <a:ext cx="70125" cy="25125"/>
            </a:xfrm>
            <a:custGeom>
              <a:rect b="b" l="l" r="r" t="t"/>
              <a:pathLst>
                <a:path extrusionOk="0" h="1005" w="2805">
                  <a:moveTo>
                    <a:pt x="1301" y="1"/>
                  </a:moveTo>
                  <a:cubicBezTo>
                    <a:pt x="1266" y="1"/>
                    <a:pt x="1230" y="14"/>
                    <a:pt x="1201" y="42"/>
                  </a:cubicBezTo>
                  <a:lnTo>
                    <a:pt x="941" y="303"/>
                  </a:lnTo>
                  <a:lnTo>
                    <a:pt x="144" y="303"/>
                  </a:lnTo>
                  <a:cubicBezTo>
                    <a:pt x="64" y="303"/>
                    <a:pt x="1" y="367"/>
                    <a:pt x="1" y="447"/>
                  </a:cubicBezTo>
                  <a:cubicBezTo>
                    <a:pt x="1" y="526"/>
                    <a:pt x="64" y="591"/>
                    <a:pt x="144" y="591"/>
                  </a:cubicBezTo>
                  <a:lnTo>
                    <a:pt x="1001" y="591"/>
                  </a:lnTo>
                  <a:cubicBezTo>
                    <a:pt x="1038" y="591"/>
                    <a:pt x="1074" y="575"/>
                    <a:pt x="1102" y="549"/>
                  </a:cubicBezTo>
                  <a:lnTo>
                    <a:pt x="1159" y="493"/>
                  </a:lnTo>
                  <a:lnTo>
                    <a:pt x="1159" y="859"/>
                  </a:lnTo>
                  <a:cubicBezTo>
                    <a:pt x="1159" y="938"/>
                    <a:pt x="1223" y="1002"/>
                    <a:pt x="1302" y="1002"/>
                  </a:cubicBezTo>
                  <a:lnTo>
                    <a:pt x="1302" y="1004"/>
                  </a:lnTo>
                  <a:cubicBezTo>
                    <a:pt x="1341" y="1004"/>
                    <a:pt x="1379" y="987"/>
                    <a:pt x="1405" y="960"/>
                  </a:cubicBezTo>
                  <a:lnTo>
                    <a:pt x="1759" y="592"/>
                  </a:lnTo>
                  <a:lnTo>
                    <a:pt x="2661" y="592"/>
                  </a:lnTo>
                  <a:cubicBezTo>
                    <a:pt x="2740" y="592"/>
                    <a:pt x="2805" y="528"/>
                    <a:pt x="2805" y="449"/>
                  </a:cubicBezTo>
                  <a:cubicBezTo>
                    <a:pt x="2805" y="368"/>
                    <a:pt x="2740" y="303"/>
                    <a:pt x="2661" y="303"/>
                  </a:cubicBezTo>
                  <a:lnTo>
                    <a:pt x="1698" y="303"/>
                  </a:lnTo>
                  <a:cubicBezTo>
                    <a:pt x="1659" y="303"/>
                    <a:pt x="1621" y="319"/>
                    <a:pt x="1595" y="347"/>
                  </a:cubicBezTo>
                  <a:lnTo>
                    <a:pt x="1446" y="501"/>
                  </a:lnTo>
                  <a:lnTo>
                    <a:pt x="1446" y="144"/>
                  </a:lnTo>
                  <a:cubicBezTo>
                    <a:pt x="1446" y="58"/>
                    <a:pt x="1375" y="1"/>
                    <a:pt x="1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355975" y="3323750"/>
              <a:ext cx="26050" cy="7200"/>
            </a:xfrm>
            <a:custGeom>
              <a:rect b="b" l="l" r="r" t="t"/>
              <a:pathLst>
                <a:path extrusionOk="0" h="288" w="1042">
                  <a:moveTo>
                    <a:pt x="139" y="1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8"/>
                  </a:cubicBezTo>
                  <a:lnTo>
                    <a:pt x="903" y="288"/>
                  </a:lnTo>
                  <a:cubicBezTo>
                    <a:pt x="980" y="286"/>
                    <a:pt x="1041" y="221"/>
                    <a:pt x="1041" y="144"/>
                  </a:cubicBezTo>
                  <a:cubicBezTo>
                    <a:pt x="1041" y="67"/>
                    <a:pt x="980" y="4"/>
                    <a:pt x="903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346275" y="3353325"/>
              <a:ext cx="23650" cy="20750"/>
            </a:xfrm>
            <a:custGeom>
              <a:rect b="b" l="l" r="r" t="t"/>
              <a:pathLst>
                <a:path extrusionOk="0" h="830" w="946">
                  <a:moveTo>
                    <a:pt x="208" y="0"/>
                  </a:moveTo>
                  <a:cubicBezTo>
                    <a:pt x="96" y="0"/>
                    <a:pt x="1" y="144"/>
                    <a:pt x="105" y="249"/>
                  </a:cubicBezTo>
                  <a:lnTo>
                    <a:pt x="645" y="788"/>
                  </a:lnTo>
                  <a:cubicBezTo>
                    <a:pt x="675" y="817"/>
                    <a:pt x="709" y="829"/>
                    <a:pt x="741" y="829"/>
                  </a:cubicBezTo>
                  <a:cubicBezTo>
                    <a:pt x="851" y="829"/>
                    <a:pt x="945" y="689"/>
                    <a:pt x="848" y="585"/>
                  </a:cubicBezTo>
                  <a:lnTo>
                    <a:pt x="308" y="46"/>
                  </a:lnTo>
                  <a:cubicBezTo>
                    <a:pt x="277" y="14"/>
                    <a:pt x="242" y="0"/>
                    <a:pt x="208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347500" y="3280625"/>
              <a:ext cx="21375" cy="20725"/>
            </a:xfrm>
            <a:custGeom>
              <a:rect b="b" l="l" r="r" t="t"/>
              <a:pathLst>
                <a:path extrusionOk="0" h="829" w="855">
                  <a:moveTo>
                    <a:pt x="697" y="0"/>
                  </a:moveTo>
                  <a:cubicBezTo>
                    <a:pt x="661" y="0"/>
                    <a:pt x="624" y="14"/>
                    <a:pt x="596" y="42"/>
                  </a:cubicBezTo>
                  <a:lnTo>
                    <a:pt x="56" y="584"/>
                  </a:lnTo>
                  <a:cubicBezTo>
                    <a:pt x="0" y="640"/>
                    <a:pt x="0" y="731"/>
                    <a:pt x="56" y="787"/>
                  </a:cubicBezTo>
                  <a:cubicBezTo>
                    <a:pt x="84" y="815"/>
                    <a:pt x="121" y="829"/>
                    <a:pt x="158" y="829"/>
                  </a:cubicBezTo>
                  <a:cubicBezTo>
                    <a:pt x="195" y="829"/>
                    <a:pt x="231" y="815"/>
                    <a:pt x="259" y="787"/>
                  </a:cubicBezTo>
                  <a:lnTo>
                    <a:pt x="799" y="247"/>
                  </a:lnTo>
                  <a:cubicBezTo>
                    <a:pt x="855" y="190"/>
                    <a:pt x="855" y="99"/>
                    <a:pt x="799" y="42"/>
                  </a:cubicBezTo>
                  <a:cubicBezTo>
                    <a:pt x="771" y="14"/>
                    <a:pt x="734" y="0"/>
                    <a:pt x="69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150975" y="3323750"/>
              <a:ext cx="26025" cy="7200"/>
            </a:xfrm>
            <a:custGeom>
              <a:rect b="b" l="l" r="r" t="t"/>
              <a:pathLst>
                <a:path extrusionOk="0" h="288" w="1041">
                  <a:moveTo>
                    <a:pt x="138" y="1"/>
                  </a:moveTo>
                  <a:cubicBezTo>
                    <a:pt x="61" y="4"/>
                    <a:pt x="0" y="67"/>
                    <a:pt x="0" y="144"/>
                  </a:cubicBezTo>
                  <a:cubicBezTo>
                    <a:pt x="0" y="221"/>
                    <a:pt x="61" y="286"/>
                    <a:pt x="138" y="288"/>
                  </a:cubicBezTo>
                  <a:lnTo>
                    <a:pt x="902" y="288"/>
                  </a:lnTo>
                  <a:cubicBezTo>
                    <a:pt x="979" y="286"/>
                    <a:pt x="1040" y="221"/>
                    <a:pt x="1040" y="144"/>
                  </a:cubicBezTo>
                  <a:cubicBezTo>
                    <a:pt x="1040" y="67"/>
                    <a:pt x="979" y="4"/>
                    <a:pt x="902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163025" y="3353400"/>
              <a:ext cx="22475" cy="20675"/>
            </a:xfrm>
            <a:custGeom>
              <a:rect b="b" l="l" r="r" t="t"/>
              <a:pathLst>
                <a:path extrusionOk="0" h="827" w="899">
                  <a:moveTo>
                    <a:pt x="739" y="1"/>
                  </a:moveTo>
                  <a:cubicBezTo>
                    <a:pt x="702" y="1"/>
                    <a:pt x="665" y="15"/>
                    <a:pt x="637" y="43"/>
                  </a:cubicBezTo>
                  <a:lnTo>
                    <a:pt x="98" y="582"/>
                  </a:lnTo>
                  <a:cubicBezTo>
                    <a:pt x="0" y="686"/>
                    <a:pt x="94" y="826"/>
                    <a:pt x="204" y="826"/>
                  </a:cubicBezTo>
                  <a:cubicBezTo>
                    <a:pt x="237" y="826"/>
                    <a:pt x="270" y="814"/>
                    <a:pt x="301" y="785"/>
                  </a:cubicBezTo>
                  <a:lnTo>
                    <a:pt x="842" y="246"/>
                  </a:lnTo>
                  <a:cubicBezTo>
                    <a:pt x="898" y="190"/>
                    <a:pt x="898" y="99"/>
                    <a:pt x="840" y="43"/>
                  </a:cubicBezTo>
                  <a:cubicBezTo>
                    <a:pt x="812" y="15"/>
                    <a:pt x="776" y="1"/>
                    <a:pt x="739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162875" y="3280575"/>
              <a:ext cx="22625" cy="20775"/>
            </a:xfrm>
            <a:custGeom>
              <a:rect b="b" l="l" r="r" t="t"/>
              <a:pathLst>
                <a:path extrusionOk="0" h="831" w="905">
                  <a:moveTo>
                    <a:pt x="207" y="0"/>
                  </a:moveTo>
                  <a:cubicBezTo>
                    <a:pt x="96" y="0"/>
                    <a:pt x="0" y="144"/>
                    <a:pt x="104" y="249"/>
                  </a:cubicBezTo>
                  <a:lnTo>
                    <a:pt x="643" y="789"/>
                  </a:lnTo>
                  <a:cubicBezTo>
                    <a:pt x="671" y="817"/>
                    <a:pt x="708" y="831"/>
                    <a:pt x="745" y="831"/>
                  </a:cubicBezTo>
                  <a:cubicBezTo>
                    <a:pt x="782" y="831"/>
                    <a:pt x="818" y="817"/>
                    <a:pt x="846" y="789"/>
                  </a:cubicBezTo>
                  <a:cubicBezTo>
                    <a:pt x="904" y="733"/>
                    <a:pt x="904" y="642"/>
                    <a:pt x="848" y="586"/>
                  </a:cubicBezTo>
                  <a:lnTo>
                    <a:pt x="307" y="44"/>
                  </a:lnTo>
                  <a:cubicBezTo>
                    <a:pt x="276" y="13"/>
                    <a:pt x="241" y="0"/>
                    <a:pt x="20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113700" y="3243350"/>
              <a:ext cx="305600" cy="268375"/>
            </a:xfrm>
            <a:custGeom>
              <a:rect b="b" l="l" r="r" t="t"/>
              <a:pathLst>
                <a:path extrusionOk="0" h="10735" w="12224">
                  <a:moveTo>
                    <a:pt x="7206" y="8813"/>
                  </a:moveTo>
                  <a:cubicBezTo>
                    <a:pt x="7208" y="8815"/>
                    <a:pt x="7208" y="8817"/>
                    <a:pt x="7208" y="8818"/>
                  </a:cubicBezTo>
                  <a:lnTo>
                    <a:pt x="7326" y="9388"/>
                  </a:lnTo>
                  <a:cubicBezTo>
                    <a:pt x="7357" y="9545"/>
                    <a:pt x="7429" y="9694"/>
                    <a:pt x="7532" y="9817"/>
                  </a:cubicBezTo>
                  <a:lnTo>
                    <a:pt x="4689" y="9817"/>
                  </a:lnTo>
                  <a:cubicBezTo>
                    <a:pt x="4793" y="9694"/>
                    <a:pt x="4865" y="9545"/>
                    <a:pt x="4898" y="9388"/>
                  </a:cubicBezTo>
                  <a:lnTo>
                    <a:pt x="5015" y="8813"/>
                  </a:lnTo>
                  <a:close/>
                  <a:moveTo>
                    <a:pt x="7935" y="10106"/>
                  </a:moveTo>
                  <a:cubicBezTo>
                    <a:pt x="7993" y="10137"/>
                    <a:pt x="8031" y="10197"/>
                    <a:pt x="8031" y="10263"/>
                  </a:cubicBezTo>
                  <a:lnTo>
                    <a:pt x="8031" y="10270"/>
                  </a:lnTo>
                  <a:cubicBezTo>
                    <a:pt x="8031" y="10368"/>
                    <a:pt x="7951" y="10449"/>
                    <a:pt x="7853" y="10449"/>
                  </a:cubicBezTo>
                  <a:lnTo>
                    <a:pt x="4369" y="10449"/>
                  </a:lnTo>
                  <a:cubicBezTo>
                    <a:pt x="4271" y="10449"/>
                    <a:pt x="4190" y="10368"/>
                    <a:pt x="4190" y="10270"/>
                  </a:cubicBezTo>
                  <a:lnTo>
                    <a:pt x="4190" y="10263"/>
                  </a:lnTo>
                  <a:cubicBezTo>
                    <a:pt x="4192" y="10197"/>
                    <a:pt x="4229" y="10137"/>
                    <a:pt x="4288" y="10106"/>
                  </a:cubicBezTo>
                  <a:close/>
                  <a:moveTo>
                    <a:pt x="515" y="1"/>
                  </a:moveTo>
                  <a:cubicBezTo>
                    <a:pt x="232" y="1"/>
                    <a:pt x="0" y="232"/>
                    <a:pt x="0" y="518"/>
                  </a:cubicBezTo>
                  <a:lnTo>
                    <a:pt x="0" y="6130"/>
                  </a:lnTo>
                  <a:cubicBezTo>
                    <a:pt x="0" y="6208"/>
                    <a:pt x="63" y="6273"/>
                    <a:pt x="144" y="6273"/>
                  </a:cubicBezTo>
                  <a:cubicBezTo>
                    <a:pt x="223" y="6273"/>
                    <a:pt x="288" y="6208"/>
                    <a:pt x="288" y="6130"/>
                  </a:cubicBezTo>
                  <a:lnTo>
                    <a:pt x="288" y="518"/>
                  </a:lnTo>
                  <a:cubicBezTo>
                    <a:pt x="288" y="391"/>
                    <a:pt x="389" y="288"/>
                    <a:pt x="515" y="288"/>
                  </a:cubicBezTo>
                  <a:lnTo>
                    <a:pt x="11706" y="288"/>
                  </a:lnTo>
                  <a:cubicBezTo>
                    <a:pt x="11832" y="288"/>
                    <a:pt x="11934" y="391"/>
                    <a:pt x="11934" y="518"/>
                  </a:cubicBezTo>
                  <a:lnTo>
                    <a:pt x="11934" y="8298"/>
                  </a:lnTo>
                  <a:cubicBezTo>
                    <a:pt x="11934" y="8424"/>
                    <a:pt x="11832" y="8526"/>
                    <a:pt x="11706" y="8526"/>
                  </a:cubicBezTo>
                  <a:lnTo>
                    <a:pt x="515" y="8526"/>
                  </a:lnTo>
                  <a:cubicBezTo>
                    <a:pt x="389" y="8526"/>
                    <a:pt x="288" y="8424"/>
                    <a:pt x="288" y="8298"/>
                  </a:cubicBezTo>
                  <a:lnTo>
                    <a:pt x="288" y="7294"/>
                  </a:lnTo>
                  <a:lnTo>
                    <a:pt x="11004" y="7294"/>
                  </a:lnTo>
                  <a:cubicBezTo>
                    <a:pt x="11081" y="7291"/>
                    <a:pt x="11142" y="7228"/>
                    <a:pt x="11142" y="7151"/>
                  </a:cubicBezTo>
                  <a:cubicBezTo>
                    <a:pt x="11142" y="7074"/>
                    <a:pt x="11081" y="7009"/>
                    <a:pt x="11004" y="7007"/>
                  </a:cubicBezTo>
                  <a:lnTo>
                    <a:pt x="144" y="7007"/>
                  </a:lnTo>
                  <a:cubicBezTo>
                    <a:pt x="63" y="7007"/>
                    <a:pt x="0" y="7070"/>
                    <a:pt x="0" y="7151"/>
                  </a:cubicBezTo>
                  <a:lnTo>
                    <a:pt x="0" y="8298"/>
                  </a:lnTo>
                  <a:cubicBezTo>
                    <a:pt x="0" y="8582"/>
                    <a:pt x="232" y="8813"/>
                    <a:pt x="515" y="8813"/>
                  </a:cubicBezTo>
                  <a:lnTo>
                    <a:pt x="4721" y="8813"/>
                  </a:lnTo>
                  <a:lnTo>
                    <a:pt x="4616" y="9330"/>
                  </a:lnTo>
                  <a:cubicBezTo>
                    <a:pt x="4569" y="9554"/>
                    <a:pt x="4414" y="9741"/>
                    <a:pt x="4201" y="9827"/>
                  </a:cubicBezTo>
                  <a:lnTo>
                    <a:pt x="4199" y="9827"/>
                  </a:lnTo>
                  <a:cubicBezTo>
                    <a:pt x="4020" y="9899"/>
                    <a:pt x="3905" y="10071"/>
                    <a:pt x="3903" y="10262"/>
                  </a:cubicBezTo>
                  <a:lnTo>
                    <a:pt x="3903" y="10269"/>
                  </a:lnTo>
                  <a:cubicBezTo>
                    <a:pt x="3903" y="10526"/>
                    <a:pt x="4111" y="10735"/>
                    <a:pt x="4369" y="10735"/>
                  </a:cubicBezTo>
                  <a:lnTo>
                    <a:pt x="7853" y="10735"/>
                  </a:lnTo>
                  <a:cubicBezTo>
                    <a:pt x="8110" y="10735"/>
                    <a:pt x="8319" y="10526"/>
                    <a:pt x="8320" y="10269"/>
                  </a:cubicBezTo>
                  <a:lnTo>
                    <a:pt x="8320" y="10262"/>
                  </a:lnTo>
                  <a:cubicBezTo>
                    <a:pt x="8319" y="10071"/>
                    <a:pt x="8201" y="9899"/>
                    <a:pt x="8024" y="9827"/>
                  </a:cubicBezTo>
                  <a:lnTo>
                    <a:pt x="8021" y="9827"/>
                  </a:lnTo>
                  <a:cubicBezTo>
                    <a:pt x="7809" y="9741"/>
                    <a:pt x="7653" y="9554"/>
                    <a:pt x="7608" y="9330"/>
                  </a:cubicBezTo>
                  <a:lnTo>
                    <a:pt x="7501" y="8813"/>
                  </a:lnTo>
                  <a:lnTo>
                    <a:pt x="11706" y="8813"/>
                  </a:lnTo>
                  <a:cubicBezTo>
                    <a:pt x="11992" y="8813"/>
                    <a:pt x="12221" y="8582"/>
                    <a:pt x="12223" y="8298"/>
                  </a:cubicBezTo>
                  <a:lnTo>
                    <a:pt x="12223" y="518"/>
                  </a:lnTo>
                  <a:cubicBezTo>
                    <a:pt x="12221" y="232"/>
                    <a:pt x="11992" y="1"/>
                    <a:pt x="1170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46"/>
          <p:cNvSpPr/>
          <p:nvPr/>
        </p:nvSpPr>
        <p:spPr>
          <a:xfrm>
            <a:off x="7444800" y="-252675"/>
            <a:ext cx="3042300" cy="304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6"/>
          <p:cNvSpPr/>
          <p:nvPr/>
        </p:nvSpPr>
        <p:spPr>
          <a:xfrm>
            <a:off x="-1407825" y="241860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46"/>
          <p:cNvGrpSpPr/>
          <p:nvPr/>
        </p:nvGrpSpPr>
        <p:grpSpPr>
          <a:xfrm>
            <a:off x="8709741" y="1840799"/>
            <a:ext cx="1555638" cy="1555638"/>
            <a:chOff x="238125" y="2189800"/>
            <a:chExt cx="1119325" cy="1119325"/>
          </a:xfrm>
        </p:grpSpPr>
        <p:sp>
          <p:nvSpPr>
            <p:cNvPr id="1496" name="Google Shape;1496;p4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46"/>
          <p:cNvSpPr/>
          <p:nvPr/>
        </p:nvSpPr>
        <p:spPr>
          <a:xfrm>
            <a:off x="-390275" y="2103500"/>
            <a:ext cx="923686" cy="84187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6"/>
          <p:cNvSpPr/>
          <p:nvPr/>
        </p:nvSpPr>
        <p:spPr>
          <a:xfrm>
            <a:off x="205246" y="3088646"/>
            <a:ext cx="514765" cy="469241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6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ICONOS</a:t>
            </a:r>
            <a:endParaRPr/>
          </a:p>
        </p:txBody>
      </p:sp>
      <p:sp>
        <p:nvSpPr>
          <p:cNvPr id="1511" name="Google Shape;1511;p46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la librería Fontawesome para íconos. </a:t>
            </a:r>
            <a:r>
              <a:rPr lang="es" sz="1200" u="sng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/icons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46"/>
          <p:cNvGrpSpPr/>
          <p:nvPr/>
        </p:nvGrpSpPr>
        <p:grpSpPr>
          <a:xfrm>
            <a:off x="6094777" y="3187612"/>
            <a:ext cx="582796" cy="606708"/>
            <a:chOff x="7139925" y="3143375"/>
            <a:chExt cx="403375" cy="419925"/>
          </a:xfrm>
        </p:grpSpPr>
        <p:sp>
          <p:nvSpPr>
            <p:cNvPr id="1513" name="Google Shape;1513;p46"/>
            <p:cNvSpPr/>
            <p:nvPr/>
          </p:nvSpPr>
          <p:spPr>
            <a:xfrm>
              <a:off x="7139925" y="3143375"/>
              <a:ext cx="403375" cy="419925"/>
            </a:xfrm>
            <a:custGeom>
              <a:rect b="b" l="l" r="r" t="t"/>
              <a:pathLst>
                <a:path extrusionOk="0" h="16797" w="16135">
                  <a:moveTo>
                    <a:pt x="13772" y="2818"/>
                  </a:moveTo>
                  <a:cubicBezTo>
                    <a:pt x="9151" y="1"/>
                    <a:pt x="1957" y="2571"/>
                    <a:pt x="1120" y="4601"/>
                  </a:cubicBezTo>
                  <a:cubicBezTo>
                    <a:pt x="1" y="7317"/>
                    <a:pt x="1885" y="7782"/>
                    <a:pt x="2236" y="10008"/>
                  </a:cubicBezTo>
                  <a:cubicBezTo>
                    <a:pt x="2516" y="11794"/>
                    <a:pt x="763" y="13504"/>
                    <a:pt x="1765" y="15080"/>
                  </a:cubicBezTo>
                  <a:cubicBezTo>
                    <a:pt x="2854" y="16797"/>
                    <a:pt x="6468" y="16366"/>
                    <a:pt x="7843" y="15553"/>
                  </a:cubicBezTo>
                  <a:cubicBezTo>
                    <a:pt x="10356" y="14066"/>
                    <a:pt x="9088" y="12330"/>
                    <a:pt x="10279" y="10164"/>
                  </a:cubicBezTo>
                  <a:cubicBezTo>
                    <a:pt x="11412" y="8100"/>
                    <a:pt x="13625" y="8938"/>
                    <a:pt x="14912" y="7286"/>
                  </a:cubicBezTo>
                  <a:cubicBezTo>
                    <a:pt x="16135" y="5716"/>
                    <a:pt x="15324" y="3763"/>
                    <a:pt x="13772" y="28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7353175" y="3366850"/>
              <a:ext cx="73725" cy="73725"/>
            </a:xfrm>
            <a:custGeom>
              <a:rect b="b" l="l" r="r" t="t"/>
              <a:pathLst>
                <a:path extrusionOk="0" h="2949" w="2949">
                  <a:moveTo>
                    <a:pt x="1476" y="0"/>
                  </a:moveTo>
                  <a:cubicBezTo>
                    <a:pt x="661" y="0"/>
                    <a:pt x="1" y="661"/>
                    <a:pt x="1" y="1475"/>
                  </a:cubicBezTo>
                  <a:cubicBezTo>
                    <a:pt x="1" y="2288"/>
                    <a:pt x="661" y="2948"/>
                    <a:pt x="1476" y="2948"/>
                  </a:cubicBezTo>
                  <a:cubicBezTo>
                    <a:pt x="2289" y="2948"/>
                    <a:pt x="2949" y="2288"/>
                    <a:pt x="2949" y="1475"/>
                  </a:cubicBezTo>
                  <a:cubicBezTo>
                    <a:pt x="2949" y="661"/>
                    <a:pt x="2289" y="0"/>
                    <a:pt x="1476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7182450" y="3265500"/>
              <a:ext cx="322175" cy="240050"/>
            </a:xfrm>
            <a:custGeom>
              <a:rect b="b" l="l" r="r" t="t"/>
              <a:pathLst>
                <a:path extrusionOk="0" h="9602" w="12887">
                  <a:moveTo>
                    <a:pt x="10728" y="0"/>
                  </a:moveTo>
                  <a:cubicBezTo>
                    <a:pt x="10675" y="0"/>
                    <a:pt x="10623" y="12"/>
                    <a:pt x="10573" y="34"/>
                  </a:cubicBezTo>
                  <a:cubicBezTo>
                    <a:pt x="10021" y="290"/>
                    <a:pt x="9421" y="429"/>
                    <a:pt x="8813" y="439"/>
                  </a:cubicBezTo>
                  <a:lnTo>
                    <a:pt x="428" y="590"/>
                  </a:lnTo>
                  <a:cubicBezTo>
                    <a:pt x="190" y="593"/>
                    <a:pt x="0" y="788"/>
                    <a:pt x="0" y="1024"/>
                  </a:cubicBezTo>
                  <a:lnTo>
                    <a:pt x="0" y="1352"/>
                  </a:lnTo>
                  <a:cubicBezTo>
                    <a:pt x="0" y="1588"/>
                    <a:pt x="190" y="1782"/>
                    <a:pt x="428" y="1786"/>
                  </a:cubicBezTo>
                  <a:lnTo>
                    <a:pt x="1948" y="1814"/>
                  </a:lnTo>
                  <a:cubicBezTo>
                    <a:pt x="1922" y="1875"/>
                    <a:pt x="1903" y="1942"/>
                    <a:pt x="1896" y="2008"/>
                  </a:cubicBezTo>
                  <a:lnTo>
                    <a:pt x="1654" y="3982"/>
                  </a:lnTo>
                  <a:cubicBezTo>
                    <a:pt x="1631" y="4170"/>
                    <a:pt x="1698" y="4356"/>
                    <a:pt x="1834" y="4487"/>
                  </a:cubicBezTo>
                  <a:lnTo>
                    <a:pt x="3097" y="5703"/>
                  </a:lnTo>
                  <a:lnTo>
                    <a:pt x="3097" y="7524"/>
                  </a:lnTo>
                  <a:lnTo>
                    <a:pt x="2992" y="7524"/>
                  </a:lnTo>
                  <a:cubicBezTo>
                    <a:pt x="2910" y="7524"/>
                    <a:pt x="2843" y="7591"/>
                    <a:pt x="2843" y="7675"/>
                  </a:cubicBezTo>
                  <a:lnTo>
                    <a:pt x="2843" y="8656"/>
                  </a:lnTo>
                  <a:cubicBezTo>
                    <a:pt x="2843" y="8738"/>
                    <a:pt x="2910" y="8805"/>
                    <a:pt x="2992" y="8805"/>
                  </a:cubicBezTo>
                  <a:lnTo>
                    <a:pt x="3099" y="8805"/>
                  </a:lnTo>
                  <a:lnTo>
                    <a:pt x="3099" y="9314"/>
                  </a:lnTo>
                  <a:cubicBezTo>
                    <a:pt x="3099" y="9474"/>
                    <a:pt x="3229" y="9602"/>
                    <a:pt x="3388" y="9602"/>
                  </a:cubicBezTo>
                  <a:lnTo>
                    <a:pt x="7138" y="9602"/>
                  </a:lnTo>
                  <a:cubicBezTo>
                    <a:pt x="7298" y="9602"/>
                    <a:pt x="7427" y="9474"/>
                    <a:pt x="7427" y="9314"/>
                  </a:cubicBezTo>
                  <a:lnTo>
                    <a:pt x="7427" y="8805"/>
                  </a:lnTo>
                  <a:lnTo>
                    <a:pt x="7546" y="8805"/>
                  </a:lnTo>
                  <a:cubicBezTo>
                    <a:pt x="7629" y="8805"/>
                    <a:pt x="7695" y="8738"/>
                    <a:pt x="7695" y="8656"/>
                  </a:cubicBezTo>
                  <a:lnTo>
                    <a:pt x="7695" y="7675"/>
                  </a:lnTo>
                  <a:cubicBezTo>
                    <a:pt x="7695" y="7591"/>
                    <a:pt x="7629" y="7524"/>
                    <a:pt x="7546" y="7524"/>
                  </a:cubicBezTo>
                  <a:lnTo>
                    <a:pt x="7427" y="7524"/>
                  </a:lnTo>
                  <a:lnTo>
                    <a:pt x="7427" y="6004"/>
                  </a:lnTo>
                  <a:lnTo>
                    <a:pt x="7953" y="5450"/>
                  </a:lnTo>
                  <a:cubicBezTo>
                    <a:pt x="8077" y="5319"/>
                    <a:pt x="8145" y="5146"/>
                    <a:pt x="8145" y="4965"/>
                  </a:cubicBezTo>
                  <a:lnTo>
                    <a:pt x="8145" y="1924"/>
                  </a:lnTo>
                  <a:lnTo>
                    <a:pt x="8813" y="1937"/>
                  </a:lnTo>
                  <a:cubicBezTo>
                    <a:pt x="9421" y="1947"/>
                    <a:pt x="10021" y="2086"/>
                    <a:pt x="10573" y="2341"/>
                  </a:cubicBezTo>
                  <a:cubicBezTo>
                    <a:pt x="10623" y="2364"/>
                    <a:pt x="10675" y="2375"/>
                    <a:pt x="10728" y="2375"/>
                  </a:cubicBezTo>
                  <a:cubicBezTo>
                    <a:pt x="10782" y="2375"/>
                    <a:pt x="10836" y="2363"/>
                    <a:pt x="10887" y="2340"/>
                  </a:cubicBezTo>
                  <a:lnTo>
                    <a:pt x="11952" y="1842"/>
                  </a:lnTo>
                  <a:cubicBezTo>
                    <a:pt x="12074" y="1786"/>
                    <a:pt x="12164" y="1676"/>
                    <a:pt x="12192" y="1543"/>
                  </a:cubicBezTo>
                  <a:lnTo>
                    <a:pt x="12682" y="1427"/>
                  </a:lnTo>
                  <a:cubicBezTo>
                    <a:pt x="12806" y="1395"/>
                    <a:pt x="12887" y="1276"/>
                    <a:pt x="12866" y="1150"/>
                  </a:cubicBezTo>
                  <a:cubicBezTo>
                    <a:pt x="12848" y="1050"/>
                    <a:pt x="12773" y="970"/>
                    <a:pt x="12675" y="949"/>
                  </a:cubicBezTo>
                  <a:lnTo>
                    <a:pt x="12193" y="833"/>
                  </a:lnTo>
                  <a:cubicBezTo>
                    <a:pt x="12164" y="702"/>
                    <a:pt x="12074" y="590"/>
                    <a:pt x="11952" y="534"/>
                  </a:cubicBezTo>
                  <a:lnTo>
                    <a:pt x="10887" y="36"/>
                  </a:lnTo>
                  <a:cubicBezTo>
                    <a:pt x="10836" y="12"/>
                    <a:pt x="10782" y="0"/>
                    <a:pt x="10728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7484025" y="3271175"/>
              <a:ext cx="21750" cy="19275"/>
            </a:xfrm>
            <a:custGeom>
              <a:rect b="b" l="l" r="r" t="t"/>
              <a:pathLst>
                <a:path extrusionOk="0" h="771" w="870">
                  <a:moveTo>
                    <a:pt x="1" y="0"/>
                  </a:moveTo>
                  <a:lnTo>
                    <a:pt x="1" y="771"/>
                  </a:lnTo>
                  <a:lnTo>
                    <a:pt x="619" y="624"/>
                  </a:lnTo>
                  <a:cubicBezTo>
                    <a:pt x="869" y="564"/>
                    <a:pt x="869" y="207"/>
                    <a:pt x="619" y="1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D93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7182500" y="3251150"/>
              <a:ext cx="305025" cy="59375"/>
            </a:xfrm>
            <a:custGeom>
              <a:rect b="b" l="l" r="r" t="t"/>
              <a:pathLst>
                <a:path extrusionOk="0" h="2375" w="12201">
                  <a:moveTo>
                    <a:pt x="10725" y="0"/>
                  </a:moveTo>
                  <a:cubicBezTo>
                    <a:pt x="10671" y="0"/>
                    <a:pt x="10618" y="12"/>
                    <a:pt x="10568" y="36"/>
                  </a:cubicBezTo>
                  <a:cubicBezTo>
                    <a:pt x="10016" y="290"/>
                    <a:pt x="9419" y="428"/>
                    <a:pt x="8811" y="439"/>
                  </a:cubicBezTo>
                  <a:lnTo>
                    <a:pt x="428" y="587"/>
                  </a:lnTo>
                  <a:cubicBezTo>
                    <a:pt x="189" y="593"/>
                    <a:pt x="0" y="785"/>
                    <a:pt x="0" y="1022"/>
                  </a:cubicBezTo>
                  <a:lnTo>
                    <a:pt x="0" y="1351"/>
                  </a:lnTo>
                  <a:cubicBezTo>
                    <a:pt x="0" y="1588"/>
                    <a:pt x="189" y="1780"/>
                    <a:pt x="428" y="1785"/>
                  </a:cubicBezTo>
                  <a:lnTo>
                    <a:pt x="8811" y="1934"/>
                  </a:lnTo>
                  <a:lnTo>
                    <a:pt x="8811" y="1936"/>
                  </a:lnTo>
                  <a:cubicBezTo>
                    <a:pt x="9419" y="1947"/>
                    <a:pt x="10016" y="2085"/>
                    <a:pt x="10568" y="2339"/>
                  </a:cubicBezTo>
                  <a:cubicBezTo>
                    <a:pt x="10618" y="2363"/>
                    <a:pt x="10671" y="2374"/>
                    <a:pt x="10725" y="2374"/>
                  </a:cubicBezTo>
                  <a:cubicBezTo>
                    <a:pt x="10780" y="2374"/>
                    <a:pt x="10834" y="2363"/>
                    <a:pt x="10885" y="2339"/>
                  </a:cubicBezTo>
                  <a:lnTo>
                    <a:pt x="11950" y="1842"/>
                  </a:lnTo>
                  <a:cubicBezTo>
                    <a:pt x="12104" y="1771"/>
                    <a:pt x="12200" y="1617"/>
                    <a:pt x="12200" y="1447"/>
                  </a:cubicBezTo>
                  <a:lnTo>
                    <a:pt x="12200" y="925"/>
                  </a:lnTo>
                  <a:cubicBezTo>
                    <a:pt x="12200" y="757"/>
                    <a:pt x="12104" y="603"/>
                    <a:pt x="11950" y="531"/>
                  </a:cubicBezTo>
                  <a:lnTo>
                    <a:pt x="10885" y="36"/>
                  </a:lnTo>
                  <a:cubicBezTo>
                    <a:pt x="10834" y="12"/>
                    <a:pt x="10780" y="0"/>
                    <a:pt x="10725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7355825" y="3261475"/>
              <a:ext cx="56450" cy="19350"/>
            </a:xfrm>
            <a:custGeom>
              <a:rect b="b" l="l" r="r" t="t"/>
              <a:pathLst>
                <a:path extrusionOk="0" h="774" w="2258">
                  <a:moveTo>
                    <a:pt x="2258" y="1"/>
                  </a:moveTo>
                  <a:cubicBezTo>
                    <a:pt x="2132" y="15"/>
                    <a:pt x="2006" y="24"/>
                    <a:pt x="1878" y="26"/>
                  </a:cubicBezTo>
                  <a:lnTo>
                    <a:pt x="0" y="59"/>
                  </a:lnTo>
                  <a:lnTo>
                    <a:pt x="0" y="556"/>
                  </a:lnTo>
                  <a:cubicBezTo>
                    <a:pt x="0" y="677"/>
                    <a:pt x="98" y="773"/>
                    <a:pt x="217" y="773"/>
                  </a:cubicBezTo>
                  <a:lnTo>
                    <a:pt x="2041" y="773"/>
                  </a:lnTo>
                  <a:cubicBezTo>
                    <a:pt x="2160" y="773"/>
                    <a:pt x="2258" y="675"/>
                    <a:pt x="2258" y="556"/>
                  </a:cubicBezTo>
                  <a:lnTo>
                    <a:pt x="2258" y="1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7182500" y="3263425"/>
              <a:ext cx="146925" cy="34775"/>
            </a:xfrm>
            <a:custGeom>
              <a:rect b="b" l="l" r="r" t="t"/>
              <a:pathLst>
                <a:path extrusionOk="0" h="1391" w="5877">
                  <a:moveTo>
                    <a:pt x="5877" y="0"/>
                  </a:moveTo>
                  <a:lnTo>
                    <a:pt x="428" y="96"/>
                  </a:lnTo>
                  <a:cubicBezTo>
                    <a:pt x="189" y="102"/>
                    <a:pt x="0" y="294"/>
                    <a:pt x="0" y="531"/>
                  </a:cubicBezTo>
                  <a:lnTo>
                    <a:pt x="0" y="860"/>
                  </a:lnTo>
                  <a:cubicBezTo>
                    <a:pt x="0" y="1097"/>
                    <a:pt x="189" y="1289"/>
                    <a:pt x="428" y="1294"/>
                  </a:cubicBezTo>
                  <a:lnTo>
                    <a:pt x="5877" y="139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7182500" y="3265600"/>
              <a:ext cx="24025" cy="30425"/>
            </a:xfrm>
            <a:custGeom>
              <a:rect b="b" l="l" r="r" t="t"/>
              <a:pathLst>
                <a:path extrusionOk="0" h="1217" w="961">
                  <a:moveTo>
                    <a:pt x="960" y="1"/>
                  </a:moveTo>
                  <a:lnTo>
                    <a:pt x="428" y="9"/>
                  </a:lnTo>
                  <a:cubicBezTo>
                    <a:pt x="189" y="15"/>
                    <a:pt x="0" y="207"/>
                    <a:pt x="0" y="444"/>
                  </a:cubicBezTo>
                  <a:lnTo>
                    <a:pt x="0" y="773"/>
                  </a:lnTo>
                  <a:cubicBezTo>
                    <a:pt x="0" y="1010"/>
                    <a:pt x="189" y="1202"/>
                    <a:pt x="428" y="1207"/>
                  </a:cubicBezTo>
                  <a:lnTo>
                    <a:pt x="960" y="1216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99B4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7259950" y="3280700"/>
              <a:ext cx="126200" cy="210500"/>
            </a:xfrm>
            <a:custGeom>
              <a:rect b="b" l="l" r="r" t="t"/>
              <a:pathLst>
                <a:path extrusionOk="0" h="8420" w="5048">
                  <a:moveTo>
                    <a:pt x="1" y="1"/>
                  </a:moveTo>
                  <a:lnTo>
                    <a:pt x="1" y="8419"/>
                  </a:lnTo>
                  <a:lnTo>
                    <a:pt x="4327" y="8419"/>
                  </a:lnTo>
                  <a:lnTo>
                    <a:pt x="4327" y="4820"/>
                  </a:lnTo>
                  <a:lnTo>
                    <a:pt x="4853" y="4268"/>
                  </a:lnTo>
                  <a:cubicBezTo>
                    <a:pt x="4977" y="4136"/>
                    <a:pt x="5047" y="3963"/>
                    <a:pt x="5047" y="3783"/>
                  </a:cubicBezTo>
                  <a:lnTo>
                    <a:pt x="5047" y="1"/>
                  </a:ln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7350525" y="3367075"/>
              <a:ext cx="35625" cy="66275"/>
            </a:xfrm>
            <a:custGeom>
              <a:rect b="b" l="l" r="r" t="t"/>
              <a:pathLst>
                <a:path extrusionOk="0" h="2651" w="1425">
                  <a:moveTo>
                    <a:pt x="1424" y="0"/>
                  </a:moveTo>
                  <a:cubicBezTo>
                    <a:pt x="820" y="65"/>
                    <a:pt x="319" y="494"/>
                    <a:pt x="159" y="1079"/>
                  </a:cubicBezTo>
                  <a:cubicBezTo>
                    <a:pt x="0" y="1664"/>
                    <a:pt x="217" y="2288"/>
                    <a:pt x="704" y="2650"/>
                  </a:cubicBezTo>
                  <a:lnTo>
                    <a:pt x="704" y="1366"/>
                  </a:lnTo>
                  <a:lnTo>
                    <a:pt x="1230" y="813"/>
                  </a:lnTo>
                  <a:cubicBezTo>
                    <a:pt x="1354" y="681"/>
                    <a:pt x="1424" y="508"/>
                    <a:pt x="1424" y="32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7259925" y="3302350"/>
              <a:ext cx="75325" cy="38825"/>
            </a:xfrm>
            <a:custGeom>
              <a:rect b="b" l="l" r="r" t="t"/>
              <a:pathLst>
                <a:path extrusionOk="0" h="1553" w="3013">
                  <a:moveTo>
                    <a:pt x="2482" y="0"/>
                  </a:moveTo>
                  <a:cubicBezTo>
                    <a:pt x="2481" y="0"/>
                    <a:pt x="2480" y="0"/>
                    <a:pt x="2479" y="0"/>
                  </a:cubicBezTo>
                  <a:lnTo>
                    <a:pt x="0" y="0"/>
                  </a:lnTo>
                  <a:lnTo>
                    <a:pt x="0" y="1552"/>
                  </a:lnTo>
                  <a:lnTo>
                    <a:pt x="1993" y="1552"/>
                  </a:lnTo>
                  <a:cubicBezTo>
                    <a:pt x="2556" y="1552"/>
                    <a:pt x="3013" y="1097"/>
                    <a:pt x="3013" y="533"/>
                  </a:cubicBezTo>
                  <a:cubicBezTo>
                    <a:pt x="3013" y="240"/>
                    <a:pt x="2775" y="0"/>
                    <a:pt x="2482" y="0"/>
                  </a:cubicBez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7303700" y="3280700"/>
              <a:ext cx="82450" cy="43300"/>
            </a:xfrm>
            <a:custGeom>
              <a:rect b="b" l="l" r="r" t="t"/>
              <a:pathLst>
                <a:path extrusionOk="0" h="1732" w="3298">
                  <a:moveTo>
                    <a:pt x="3297" y="1"/>
                  </a:moveTo>
                  <a:lnTo>
                    <a:pt x="1" y="3"/>
                  </a:lnTo>
                  <a:lnTo>
                    <a:pt x="1" y="441"/>
                  </a:lnTo>
                  <a:cubicBezTo>
                    <a:pt x="1" y="922"/>
                    <a:pt x="267" y="1362"/>
                    <a:pt x="693" y="1584"/>
                  </a:cubicBezTo>
                  <a:cubicBezTo>
                    <a:pt x="880" y="1682"/>
                    <a:pt x="1085" y="1731"/>
                    <a:pt x="1290" y="1731"/>
                  </a:cubicBezTo>
                  <a:cubicBezTo>
                    <a:pt x="1549" y="1731"/>
                    <a:pt x="1807" y="1653"/>
                    <a:pt x="2027" y="1500"/>
                  </a:cubicBezTo>
                  <a:cubicBezTo>
                    <a:pt x="2242" y="1653"/>
                    <a:pt x="2495" y="1731"/>
                    <a:pt x="2750" y="1731"/>
                  </a:cubicBezTo>
                  <a:cubicBezTo>
                    <a:pt x="2936" y="1731"/>
                    <a:pt x="3123" y="1690"/>
                    <a:pt x="3297" y="1605"/>
                  </a:cubicBezTo>
                  <a:lnTo>
                    <a:pt x="329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7259950" y="3453450"/>
              <a:ext cx="108200" cy="32050"/>
            </a:xfrm>
            <a:custGeom>
              <a:rect b="b" l="l" r="r" t="t"/>
              <a:pathLst>
                <a:path extrusionOk="0" h="1282" w="4328">
                  <a:moveTo>
                    <a:pt x="1" y="1"/>
                  </a:moveTo>
                  <a:lnTo>
                    <a:pt x="1" y="1281"/>
                  </a:lnTo>
                  <a:lnTo>
                    <a:pt x="4327" y="1281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239375" y="3238625"/>
              <a:ext cx="38900" cy="71850"/>
            </a:xfrm>
            <a:custGeom>
              <a:rect b="b" l="l" r="r" t="t"/>
              <a:pathLst>
                <a:path extrusionOk="0" h="2874" w="1556">
                  <a:moveTo>
                    <a:pt x="778" y="1"/>
                  </a:moveTo>
                  <a:cubicBezTo>
                    <a:pt x="349" y="1"/>
                    <a:pt x="1" y="349"/>
                    <a:pt x="1" y="778"/>
                  </a:cubicBezTo>
                  <a:lnTo>
                    <a:pt x="1" y="2096"/>
                  </a:lnTo>
                  <a:cubicBezTo>
                    <a:pt x="1" y="2526"/>
                    <a:pt x="349" y="2873"/>
                    <a:pt x="778" y="2873"/>
                  </a:cubicBezTo>
                  <a:cubicBezTo>
                    <a:pt x="1207" y="2873"/>
                    <a:pt x="1556" y="2526"/>
                    <a:pt x="1556" y="2096"/>
                  </a:cubicBezTo>
                  <a:lnTo>
                    <a:pt x="1556" y="778"/>
                  </a:lnTo>
                  <a:cubicBezTo>
                    <a:pt x="1556" y="349"/>
                    <a:pt x="1207" y="1"/>
                    <a:pt x="778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277825" y="3237850"/>
              <a:ext cx="39775" cy="72625"/>
            </a:xfrm>
            <a:custGeom>
              <a:rect b="b" l="l" r="r" t="t"/>
              <a:pathLst>
                <a:path extrusionOk="0" h="2905" w="1591">
                  <a:moveTo>
                    <a:pt x="796" y="0"/>
                  </a:moveTo>
                  <a:cubicBezTo>
                    <a:pt x="353" y="0"/>
                    <a:pt x="0" y="368"/>
                    <a:pt x="18" y="809"/>
                  </a:cubicBezTo>
                  <a:lnTo>
                    <a:pt x="18" y="2127"/>
                  </a:lnTo>
                  <a:cubicBezTo>
                    <a:pt x="18" y="2557"/>
                    <a:pt x="367" y="2904"/>
                    <a:pt x="796" y="2904"/>
                  </a:cubicBezTo>
                  <a:cubicBezTo>
                    <a:pt x="1225" y="2904"/>
                    <a:pt x="1573" y="2556"/>
                    <a:pt x="1573" y="2127"/>
                  </a:cubicBezTo>
                  <a:lnTo>
                    <a:pt x="1573" y="809"/>
                  </a:lnTo>
                  <a:cubicBezTo>
                    <a:pt x="1591" y="368"/>
                    <a:pt x="1237" y="0"/>
                    <a:pt x="796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317150" y="3241250"/>
              <a:ext cx="37600" cy="69250"/>
            </a:xfrm>
            <a:custGeom>
              <a:rect b="b" l="l" r="r" t="t"/>
              <a:pathLst>
                <a:path extrusionOk="0" h="2770" w="1504">
                  <a:moveTo>
                    <a:pt x="752" y="1"/>
                  </a:moveTo>
                  <a:cubicBezTo>
                    <a:pt x="337" y="1"/>
                    <a:pt x="0" y="337"/>
                    <a:pt x="0" y="752"/>
                  </a:cubicBezTo>
                  <a:lnTo>
                    <a:pt x="0" y="2019"/>
                  </a:lnTo>
                  <a:cubicBezTo>
                    <a:pt x="0" y="2434"/>
                    <a:pt x="337" y="2768"/>
                    <a:pt x="752" y="2768"/>
                  </a:cubicBezTo>
                  <a:lnTo>
                    <a:pt x="752" y="2770"/>
                  </a:lnTo>
                  <a:cubicBezTo>
                    <a:pt x="1167" y="2770"/>
                    <a:pt x="1501" y="2434"/>
                    <a:pt x="1503" y="2019"/>
                  </a:cubicBezTo>
                  <a:lnTo>
                    <a:pt x="1503" y="752"/>
                  </a:lnTo>
                  <a:cubicBezTo>
                    <a:pt x="1503" y="337"/>
                    <a:pt x="1167" y="1"/>
                    <a:pt x="752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354675" y="3245425"/>
              <a:ext cx="35450" cy="65050"/>
            </a:xfrm>
            <a:custGeom>
              <a:rect b="b" l="l" r="r" t="t"/>
              <a:pathLst>
                <a:path extrusionOk="0" h="2602" w="1418">
                  <a:moveTo>
                    <a:pt x="710" y="0"/>
                  </a:moveTo>
                  <a:cubicBezTo>
                    <a:pt x="318" y="0"/>
                    <a:pt x="2" y="317"/>
                    <a:pt x="2" y="708"/>
                  </a:cubicBezTo>
                  <a:lnTo>
                    <a:pt x="2" y="1894"/>
                  </a:lnTo>
                  <a:cubicBezTo>
                    <a:pt x="0" y="2284"/>
                    <a:pt x="319" y="2601"/>
                    <a:pt x="710" y="2601"/>
                  </a:cubicBezTo>
                  <a:cubicBezTo>
                    <a:pt x="1100" y="2601"/>
                    <a:pt x="1418" y="2284"/>
                    <a:pt x="1418" y="1894"/>
                  </a:cubicBezTo>
                  <a:lnTo>
                    <a:pt x="1418" y="708"/>
                  </a:lnTo>
                  <a:cubicBezTo>
                    <a:pt x="1418" y="317"/>
                    <a:pt x="1100" y="0"/>
                    <a:pt x="71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223250" y="3285825"/>
              <a:ext cx="112000" cy="107900"/>
            </a:xfrm>
            <a:custGeom>
              <a:rect b="b" l="l" r="r" t="t"/>
              <a:pathLst>
                <a:path extrusionOk="0" h="4316" w="4480">
                  <a:moveTo>
                    <a:pt x="963" y="1"/>
                  </a:moveTo>
                  <a:cubicBezTo>
                    <a:pt x="607" y="1"/>
                    <a:pt x="307" y="267"/>
                    <a:pt x="265" y="621"/>
                  </a:cubicBezTo>
                  <a:lnTo>
                    <a:pt x="24" y="2595"/>
                  </a:lnTo>
                  <a:cubicBezTo>
                    <a:pt x="1" y="2781"/>
                    <a:pt x="68" y="2968"/>
                    <a:pt x="202" y="3098"/>
                  </a:cubicBezTo>
                  <a:lnTo>
                    <a:pt x="1467" y="4315"/>
                  </a:lnTo>
                  <a:lnTo>
                    <a:pt x="4236" y="3994"/>
                  </a:lnTo>
                  <a:cubicBezTo>
                    <a:pt x="4236" y="1721"/>
                    <a:pt x="2478" y="1563"/>
                    <a:pt x="2118" y="1555"/>
                  </a:cubicBezTo>
                  <a:lnTo>
                    <a:pt x="3460" y="1555"/>
                  </a:lnTo>
                  <a:cubicBezTo>
                    <a:pt x="4023" y="1555"/>
                    <a:pt x="4480" y="1097"/>
                    <a:pt x="4480" y="535"/>
                  </a:cubicBezTo>
                  <a:cubicBezTo>
                    <a:pt x="4480" y="241"/>
                    <a:pt x="4240" y="1"/>
                    <a:pt x="3946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7253475" y="3439225"/>
              <a:ext cx="121400" cy="32050"/>
            </a:xfrm>
            <a:custGeom>
              <a:rect b="b" l="l" r="r" t="t"/>
              <a:pathLst>
                <a:path extrusionOk="0" h="1282" w="4856">
                  <a:moveTo>
                    <a:pt x="151" y="1"/>
                  </a:moveTo>
                  <a:cubicBezTo>
                    <a:pt x="69" y="1"/>
                    <a:pt x="1" y="67"/>
                    <a:pt x="2" y="151"/>
                  </a:cubicBezTo>
                  <a:lnTo>
                    <a:pt x="2" y="1132"/>
                  </a:lnTo>
                  <a:cubicBezTo>
                    <a:pt x="2" y="1215"/>
                    <a:pt x="69" y="1281"/>
                    <a:pt x="151" y="1281"/>
                  </a:cubicBezTo>
                  <a:lnTo>
                    <a:pt x="4705" y="1281"/>
                  </a:lnTo>
                  <a:cubicBezTo>
                    <a:pt x="4788" y="1281"/>
                    <a:pt x="4856" y="1215"/>
                    <a:pt x="4856" y="1132"/>
                  </a:cubicBezTo>
                  <a:lnTo>
                    <a:pt x="4856" y="151"/>
                  </a:lnTo>
                  <a:cubicBezTo>
                    <a:pt x="4856" y="67"/>
                    <a:pt x="4788" y="1"/>
                    <a:pt x="470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7446625" y="3384050"/>
              <a:ext cx="23025" cy="23075"/>
            </a:xfrm>
            <a:custGeom>
              <a:rect b="b" l="l" r="r" t="t"/>
              <a:pathLst>
                <a:path extrusionOk="0" h="923" w="921">
                  <a:moveTo>
                    <a:pt x="462" y="1"/>
                  </a:moveTo>
                  <a:cubicBezTo>
                    <a:pt x="381" y="1"/>
                    <a:pt x="316" y="65"/>
                    <a:pt x="316" y="146"/>
                  </a:cubicBezTo>
                  <a:cubicBezTo>
                    <a:pt x="316" y="241"/>
                    <a:pt x="239" y="318"/>
                    <a:pt x="144" y="318"/>
                  </a:cubicBezTo>
                  <a:cubicBezTo>
                    <a:pt x="64" y="318"/>
                    <a:pt x="1" y="383"/>
                    <a:pt x="1" y="461"/>
                  </a:cubicBezTo>
                  <a:cubicBezTo>
                    <a:pt x="1" y="542"/>
                    <a:pt x="64" y="605"/>
                    <a:pt x="144" y="605"/>
                  </a:cubicBezTo>
                  <a:cubicBezTo>
                    <a:pt x="239" y="605"/>
                    <a:pt x="316" y="684"/>
                    <a:pt x="316" y="778"/>
                  </a:cubicBezTo>
                  <a:cubicBezTo>
                    <a:pt x="316" y="857"/>
                    <a:pt x="381" y="922"/>
                    <a:pt x="462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7" y="605"/>
                  </a:cubicBezTo>
                  <a:cubicBezTo>
                    <a:pt x="857" y="605"/>
                    <a:pt x="920" y="542"/>
                    <a:pt x="920" y="461"/>
                  </a:cubicBezTo>
                  <a:cubicBezTo>
                    <a:pt x="920" y="383"/>
                    <a:pt x="857" y="318"/>
                    <a:pt x="777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5"/>
                    <a:pt x="540" y="1"/>
                    <a:pt x="4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7210300" y="3405425"/>
              <a:ext cx="22750" cy="23050"/>
            </a:xfrm>
            <a:custGeom>
              <a:rect b="b" l="l" r="r" t="t"/>
              <a:pathLst>
                <a:path extrusionOk="0" h="922" w="910">
                  <a:moveTo>
                    <a:pt x="456" y="0"/>
                  </a:moveTo>
                  <a:cubicBezTo>
                    <a:pt x="375" y="0"/>
                    <a:pt x="311" y="65"/>
                    <a:pt x="311" y="144"/>
                  </a:cubicBezTo>
                  <a:cubicBezTo>
                    <a:pt x="311" y="240"/>
                    <a:pt x="233" y="317"/>
                    <a:pt x="139" y="317"/>
                  </a:cubicBezTo>
                  <a:cubicBezTo>
                    <a:pt x="62" y="321"/>
                    <a:pt x="0" y="384"/>
                    <a:pt x="0" y="461"/>
                  </a:cubicBezTo>
                  <a:cubicBezTo>
                    <a:pt x="0" y="538"/>
                    <a:pt x="62" y="603"/>
                    <a:pt x="139" y="605"/>
                  </a:cubicBezTo>
                  <a:cubicBezTo>
                    <a:pt x="233" y="605"/>
                    <a:pt x="311" y="682"/>
                    <a:pt x="311" y="778"/>
                  </a:cubicBezTo>
                  <a:cubicBezTo>
                    <a:pt x="311" y="857"/>
                    <a:pt x="375" y="922"/>
                    <a:pt x="456" y="922"/>
                  </a:cubicBezTo>
                  <a:cubicBezTo>
                    <a:pt x="535" y="922"/>
                    <a:pt x="600" y="857"/>
                    <a:pt x="600" y="778"/>
                  </a:cubicBezTo>
                  <a:cubicBezTo>
                    <a:pt x="600" y="682"/>
                    <a:pt x="677" y="605"/>
                    <a:pt x="771" y="605"/>
                  </a:cubicBezTo>
                  <a:cubicBezTo>
                    <a:pt x="848" y="603"/>
                    <a:pt x="910" y="538"/>
                    <a:pt x="910" y="461"/>
                  </a:cubicBezTo>
                  <a:cubicBezTo>
                    <a:pt x="910" y="384"/>
                    <a:pt x="848" y="321"/>
                    <a:pt x="771" y="317"/>
                  </a:cubicBezTo>
                  <a:cubicBezTo>
                    <a:pt x="677" y="317"/>
                    <a:pt x="600" y="240"/>
                    <a:pt x="600" y="144"/>
                  </a:cubicBezTo>
                  <a:cubicBezTo>
                    <a:pt x="600" y="65"/>
                    <a:pt x="535" y="0"/>
                    <a:pt x="456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414975" y="3334450"/>
              <a:ext cx="23000" cy="22925"/>
            </a:xfrm>
            <a:custGeom>
              <a:rect b="b" l="l" r="r" t="t"/>
              <a:pathLst>
                <a:path extrusionOk="0" h="917" w="920">
                  <a:moveTo>
                    <a:pt x="459" y="0"/>
                  </a:moveTo>
                  <a:cubicBezTo>
                    <a:pt x="382" y="0"/>
                    <a:pt x="319" y="61"/>
                    <a:pt x="316" y="140"/>
                  </a:cubicBezTo>
                  <a:cubicBezTo>
                    <a:pt x="316" y="235"/>
                    <a:pt x="239" y="312"/>
                    <a:pt x="144" y="312"/>
                  </a:cubicBezTo>
                  <a:cubicBezTo>
                    <a:pt x="63" y="312"/>
                    <a:pt x="0" y="377"/>
                    <a:pt x="0" y="456"/>
                  </a:cubicBezTo>
                  <a:cubicBezTo>
                    <a:pt x="0" y="536"/>
                    <a:pt x="63" y="599"/>
                    <a:pt x="144" y="599"/>
                  </a:cubicBezTo>
                  <a:cubicBezTo>
                    <a:pt x="239" y="599"/>
                    <a:pt x="316" y="678"/>
                    <a:pt x="316" y="773"/>
                  </a:cubicBezTo>
                  <a:cubicBezTo>
                    <a:pt x="316" y="851"/>
                    <a:pt x="381" y="916"/>
                    <a:pt x="459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8"/>
                    <a:pt x="682" y="599"/>
                    <a:pt x="776" y="599"/>
                  </a:cubicBezTo>
                  <a:cubicBezTo>
                    <a:pt x="855" y="599"/>
                    <a:pt x="920" y="536"/>
                    <a:pt x="920" y="456"/>
                  </a:cubicBezTo>
                  <a:cubicBezTo>
                    <a:pt x="920" y="377"/>
                    <a:pt x="855" y="312"/>
                    <a:pt x="776" y="312"/>
                  </a:cubicBezTo>
                  <a:cubicBezTo>
                    <a:pt x="682" y="312"/>
                    <a:pt x="605" y="235"/>
                    <a:pt x="605" y="140"/>
                  </a:cubicBezTo>
                  <a:cubicBezTo>
                    <a:pt x="601" y="61"/>
                    <a:pt x="538" y="0"/>
                    <a:pt x="459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220025" y="3223600"/>
              <a:ext cx="17000" cy="14400"/>
            </a:xfrm>
            <a:custGeom>
              <a:rect b="b" l="l" r="r" t="t"/>
              <a:pathLst>
                <a:path extrusionOk="0" h="576" w="680">
                  <a:moveTo>
                    <a:pt x="475" y="0"/>
                  </a:moveTo>
                  <a:cubicBezTo>
                    <a:pt x="443" y="0"/>
                    <a:pt x="409" y="12"/>
                    <a:pt x="379" y="41"/>
                  </a:cubicBezTo>
                  <a:lnTo>
                    <a:pt x="91" y="328"/>
                  </a:lnTo>
                  <a:cubicBezTo>
                    <a:pt x="0" y="419"/>
                    <a:pt x="65" y="574"/>
                    <a:pt x="193" y="575"/>
                  </a:cubicBezTo>
                  <a:cubicBezTo>
                    <a:pt x="232" y="575"/>
                    <a:pt x="267" y="560"/>
                    <a:pt x="295" y="533"/>
                  </a:cubicBezTo>
                  <a:lnTo>
                    <a:pt x="582" y="244"/>
                  </a:lnTo>
                  <a:cubicBezTo>
                    <a:pt x="679" y="140"/>
                    <a:pt x="585" y="0"/>
                    <a:pt x="47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97200" y="3450950"/>
              <a:ext cx="17075" cy="14450"/>
            </a:xfrm>
            <a:custGeom>
              <a:rect b="b" l="l" r="r" t="t"/>
              <a:pathLst>
                <a:path extrusionOk="0" h="578" w="683">
                  <a:moveTo>
                    <a:pt x="477" y="0"/>
                  </a:moveTo>
                  <a:cubicBezTo>
                    <a:pt x="444" y="0"/>
                    <a:pt x="410" y="13"/>
                    <a:pt x="379" y="43"/>
                  </a:cubicBezTo>
                  <a:lnTo>
                    <a:pt x="91" y="330"/>
                  </a:lnTo>
                  <a:cubicBezTo>
                    <a:pt x="0" y="421"/>
                    <a:pt x="65" y="576"/>
                    <a:pt x="193" y="577"/>
                  </a:cubicBezTo>
                  <a:cubicBezTo>
                    <a:pt x="232" y="577"/>
                    <a:pt x="268" y="562"/>
                    <a:pt x="295" y="535"/>
                  </a:cubicBezTo>
                  <a:lnTo>
                    <a:pt x="582" y="246"/>
                  </a:lnTo>
                  <a:cubicBezTo>
                    <a:pt x="683" y="142"/>
                    <a:pt x="588" y="0"/>
                    <a:pt x="477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353175" y="3352475"/>
              <a:ext cx="73725" cy="73675"/>
            </a:xfrm>
            <a:custGeom>
              <a:rect b="b" l="l" r="r" t="t"/>
              <a:pathLst>
                <a:path extrusionOk="0" h="2947" w="2949">
                  <a:moveTo>
                    <a:pt x="1476" y="1"/>
                  </a:moveTo>
                  <a:cubicBezTo>
                    <a:pt x="661" y="1"/>
                    <a:pt x="1" y="659"/>
                    <a:pt x="1" y="1474"/>
                  </a:cubicBezTo>
                  <a:cubicBezTo>
                    <a:pt x="1" y="2288"/>
                    <a:pt x="661" y="2947"/>
                    <a:pt x="1476" y="2947"/>
                  </a:cubicBezTo>
                  <a:cubicBezTo>
                    <a:pt x="2289" y="2947"/>
                    <a:pt x="2949" y="2288"/>
                    <a:pt x="2949" y="1474"/>
                  </a:cubicBezTo>
                  <a:cubicBezTo>
                    <a:pt x="2949" y="659"/>
                    <a:pt x="2289" y="1"/>
                    <a:pt x="1476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363575" y="3362825"/>
              <a:ext cx="52950" cy="53000"/>
            </a:xfrm>
            <a:custGeom>
              <a:rect b="b" l="l" r="r" t="t"/>
              <a:pathLst>
                <a:path extrusionOk="0" h="2120" w="2118">
                  <a:moveTo>
                    <a:pt x="1060" y="0"/>
                  </a:moveTo>
                  <a:cubicBezTo>
                    <a:pt x="475" y="0"/>
                    <a:pt x="0" y="475"/>
                    <a:pt x="0" y="1060"/>
                  </a:cubicBezTo>
                  <a:cubicBezTo>
                    <a:pt x="0" y="1645"/>
                    <a:pt x="475" y="2120"/>
                    <a:pt x="1060" y="2120"/>
                  </a:cubicBezTo>
                  <a:cubicBezTo>
                    <a:pt x="1645" y="2120"/>
                    <a:pt x="2118" y="1645"/>
                    <a:pt x="2118" y="1060"/>
                  </a:cubicBezTo>
                  <a:cubicBezTo>
                    <a:pt x="2118" y="475"/>
                    <a:pt x="1645" y="0"/>
                    <a:pt x="106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178850" y="3235050"/>
              <a:ext cx="328975" cy="259775"/>
            </a:xfrm>
            <a:custGeom>
              <a:rect b="b" l="l" r="r" t="t"/>
              <a:pathLst>
                <a:path extrusionOk="0" h="10391" w="13159">
                  <a:moveTo>
                    <a:pt x="9191" y="1216"/>
                  </a:moveTo>
                  <a:lnTo>
                    <a:pt x="9191" y="1613"/>
                  </a:lnTo>
                  <a:cubicBezTo>
                    <a:pt x="9191" y="1654"/>
                    <a:pt x="9160" y="1687"/>
                    <a:pt x="9120" y="1687"/>
                  </a:cubicBezTo>
                  <a:lnTo>
                    <a:pt x="8594" y="1687"/>
                  </a:lnTo>
                  <a:lnTo>
                    <a:pt x="8594" y="1233"/>
                  </a:lnTo>
                  <a:lnTo>
                    <a:pt x="8960" y="1226"/>
                  </a:lnTo>
                  <a:cubicBezTo>
                    <a:pt x="9037" y="1224"/>
                    <a:pt x="9114" y="1221"/>
                    <a:pt x="9191" y="1216"/>
                  </a:cubicBezTo>
                  <a:close/>
                  <a:moveTo>
                    <a:pt x="4272" y="512"/>
                  </a:moveTo>
                  <a:cubicBezTo>
                    <a:pt x="4459" y="553"/>
                    <a:pt x="4650" y="574"/>
                    <a:pt x="4843" y="574"/>
                  </a:cubicBezTo>
                  <a:cubicBezTo>
                    <a:pt x="4983" y="574"/>
                    <a:pt x="5123" y="563"/>
                    <a:pt x="5263" y="541"/>
                  </a:cubicBezTo>
                  <a:lnTo>
                    <a:pt x="5263" y="541"/>
                  </a:lnTo>
                  <a:cubicBezTo>
                    <a:pt x="5343" y="647"/>
                    <a:pt x="5390" y="780"/>
                    <a:pt x="5390" y="923"/>
                  </a:cubicBezTo>
                  <a:lnTo>
                    <a:pt x="5390" y="1890"/>
                  </a:lnTo>
                  <a:lnTo>
                    <a:pt x="4122" y="1890"/>
                  </a:lnTo>
                  <a:lnTo>
                    <a:pt x="4122" y="921"/>
                  </a:lnTo>
                  <a:cubicBezTo>
                    <a:pt x="4122" y="765"/>
                    <a:pt x="4179" y="622"/>
                    <a:pt x="4272" y="512"/>
                  </a:cubicBezTo>
                  <a:close/>
                  <a:moveTo>
                    <a:pt x="3199" y="251"/>
                  </a:moveTo>
                  <a:cubicBezTo>
                    <a:pt x="3565" y="251"/>
                    <a:pt x="3854" y="557"/>
                    <a:pt x="3833" y="921"/>
                  </a:cubicBezTo>
                  <a:lnTo>
                    <a:pt x="3833" y="1888"/>
                  </a:lnTo>
                  <a:lnTo>
                    <a:pt x="2739" y="1888"/>
                  </a:lnTo>
                  <a:cubicBezTo>
                    <a:pt x="2681" y="1888"/>
                    <a:pt x="2624" y="1895"/>
                    <a:pt x="2567" y="1907"/>
                  </a:cubicBezTo>
                  <a:lnTo>
                    <a:pt x="2567" y="1907"/>
                  </a:lnTo>
                  <a:lnTo>
                    <a:pt x="2567" y="921"/>
                  </a:lnTo>
                  <a:cubicBezTo>
                    <a:pt x="2546" y="557"/>
                    <a:pt x="2835" y="251"/>
                    <a:pt x="3199" y="251"/>
                  </a:cubicBezTo>
                  <a:close/>
                  <a:moveTo>
                    <a:pt x="12491" y="1661"/>
                  </a:moveTo>
                  <a:lnTo>
                    <a:pt x="12793" y="1732"/>
                  </a:lnTo>
                  <a:cubicBezTo>
                    <a:pt x="12900" y="1755"/>
                    <a:pt x="12900" y="1906"/>
                    <a:pt x="12793" y="1929"/>
                  </a:cubicBezTo>
                  <a:lnTo>
                    <a:pt x="12491" y="2000"/>
                  </a:lnTo>
                  <a:lnTo>
                    <a:pt x="12491" y="1661"/>
                  </a:lnTo>
                  <a:close/>
                  <a:moveTo>
                    <a:pt x="2278" y="1345"/>
                  </a:moveTo>
                  <a:lnTo>
                    <a:pt x="2278" y="2027"/>
                  </a:lnTo>
                  <a:cubicBezTo>
                    <a:pt x="2168" y="2098"/>
                    <a:pt x="2075" y="2197"/>
                    <a:pt x="2006" y="2310"/>
                  </a:cubicBezTo>
                  <a:lnTo>
                    <a:pt x="575" y="2286"/>
                  </a:lnTo>
                  <a:cubicBezTo>
                    <a:pt x="418" y="2281"/>
                    <a:pt x="292" y="2153"/>
                    <a:pt x="292" y="1995"/>
                  </a:cubicBezTo>
                  <a:lnTo>
                    <a:pt x="292" y="1666"/>
                  </a:lnTo>
                  <a:cubicBezTo>
                    <a:pt x="292" y="1508"/>
                    <a:pt x="418" y="1380"/>
                    <a:pt x="575" y="1377"/>
                  </a:cubicBezTo>
                  <a:lnTo>
                    <a:pt x="2278" y="1345"/>
                  </a:lnTo>
                  <a:close/>
                  <a:moveTo>
                    <a:pt x="11176" y="904"/>
                  </a:moveTo>
                  <a:lnTo>
                    <a:pt x="12036" y="1305"/>
                  </a:lnTo>
                  <a:cubicBezTo>
                    <a:pt x="12061" y="1317"/>
                    <a:pt x="12082" y="1331"/>
                    <a:pt x="12103" y="1349"/>
                  </a:cubicBezTo>
                  <a:cubicBezTo>
                    <a:pt x="12078" y="1375"/>
                    <a:pt x="12066" y="1408"/>
                    <a:pt x="12066" y="1443"/>
                  </a:cubicBezTo>
                  <a:lnTo>
                    <a:pt x="12066" y="2216"/>
                  </a:lnTo>
                  <a:cubicBezTo>
                    <a:pt x="12066" y="2251"/>
                    <a:pt x="12078" y="2286"/>
                    <a:pt x="12103" y="2312"/>
                  </a:cubicBezTo>
                  <a:cubicBezTo>
                    <a:pt x="12082" y="2330"/>
                    <a:pt x="12061" y="2344"/>
                    <a:pt x="12036" y="2354"/>
                  </a:cubicBezTo>
                  <a:lnTo>
                    <a:pt x="11176" y="2755"/>
                  </a:lnTo>
                  <a:lnTo>
                    <a:pt x="11176" y="904"/>
                  </a:lnTo>
                  <a:close/>
                  <a:moveTo>
                    <a:pt x="6284" y="382"/>
                  </a:moveTo>
                  <a:cubicBezTo>
                    <a:pt x="6624" y="382"/>
                    <a:pt x="6899" y="660"/>
                    <a:pt x="6892" y="1000"/>
                  </a:cubicBezTo>
                  <a:lnTo>
                    <a:pt x="6892" y="2267"/>
                  </a:lnTo>
                  <a:cubicBezTo>
                    <a:pt x="6892" y="2573"/>
                    <a:pt x="6664" y="2831"/>
                    <a:pt x="6361" y="2869"/>
                  </a:cubicBezTo>
                  <a:lnTo>
                    <a:pt x="6361" y="2867"/>
                  </a:lnTo>
                  <a:cubicBezTo>
                    <a:pt x="6387" y="2769"/>
                    <a:pt x="6399" y="2668"/>
                    <a:pt x="6399" y="2566"/>
                  </a:cubicBezTo>
                  <a:cubicBezTo>
                    <a:pt x="6399" y="2191"/>
                    <a:pt x="6096" y="1888"/>
                    <a:pt x="5722" y="1888"/>
                  </a:cubicBezTo>
                  <a:lnTo>
                    <a:pt x="5678" y="1888"/>
                  </a:lnTo>
                  <a:lnTo>
                    <a:pt x="5678" y="1000"/>
                  </a:lnTo>
                  <a:cubicBezTo>
                    <a:pt x="5671" y="660"/>
                    <a:pt x="5944" y="382"/>
                    <a:pt x="6284" y="382"/>
                  </a:cubicBezTo>
                  <a:close/>
                  <a:moveTo>
                    <a:pt x="10872" y="787"/>
                  </a:moveTo>
                  <a:cubicBezTo>
                    <a:pt x="10877" y="787"/>
                    <a:pt x="10883" y="788"/>
                    <a:pt x="10889" y="788"/>
                  </a:cubicBezTo>
                  <a:lnTo>
                    <a:pt x="10889" y="2871"/>
                  </a:lnTo>
                  <a:cubicBezTo>
                    <a:pt x="10883" y="2871"/>
                    <a:pt x="10877" y="2872"/>
                    <a:pt x="10872" y="2872"/>
                  </a:cubicBezTo>
                  <a:cubicBezTo>
                    <a:pt x="10838" y="2872"/>
                    <a:pt x="10805" y="2863"/>
                    <a:pt x="10775" y="2850"/>
                  </a:cubicBezTo>
                  <a:lnTo>
                    <a:pt x="10775" y="2852"/>
                  </a:lnTo>
                  <a:cubicBezTo>
                    <a:pt x="10206" y="2587"/>
                    <a:pt x="9587" y="2445"/>
                    <a:pt x="8960" y="2435"/>
                  </a:cubicBezTo>
                  <a:lnTo>
                    <a:pt x="8587" y="2428"/>
                  </a:lnTo>
                  <a:cubicBezTo>
                    <a:pt x="8592" y="2389"/>
                    <a:pt x="8596" y="2349"/>
                    <a:pt x="8596" y="2309"/>
                  </a:cubicBezTo>
                  <a:lnTo>
                    <a:pt x="8596" y="1974"/>
                  </a:lnTo>
                  <a:lnTo>
                    <a:pt x="9121" y="1974"/>
                  </a:lnTo>
                  <a:cubicBezTo>
                    <a:pt x="9319" y="1974"/>
                    <a:pt x="9482" y="1813"/>
                    <a:pt x="9482" y="1613"/>
                  </a:cubicBezTo>
                  <a:lnTo>
                    <a:pt x="9482" y="1186"/>
                  </a:lnTo>
                  <a:cubicBezTo>
                    <a:pt x="9929" y="1126"/>
                    <a:pt x="10365" y="1000"/>
                    <a:pt x="10775" y="809"/>
                  </a:cubicBezTo>
                  <a:cubicBezTo>
                    <a:pt x="10805" y="796"/>
                    <a:pt x="10838" y="787"/>
                    <a:pt x="10872" y="787"/>
                  </a:cubicBezTo>
                  <a:close/>
                  <a:moveTo>
                    <a:pt x="7743" y="548"/>
                  </a:moveTo>
                  <a:cubicBezTo>
                    <a:pt x="8060" y="548"/>
                    <a:pt x="8314" y="808"/>
                    <a:pt x="8307" y="1123"/>
                  </a:cubicBezTo>
                  <a:lnTo>
                    <a:pt x="8307" y="2309"/>
                  </a:lnTo>
                  <a:cubicBezTo>
                    <a:pt x="8307" y="2620"/>
                    <a:pt x="8055" y="2873"/>
                    <a:pt x="7743" y="2873"/>
                  </a:cubicBezTo>
                  <a:cubicBezTo>
                    <a:pt x="7431" y="2873"/>
                    <a:pt x="7179" y="2620"/>
                    <a:pt x="7179" y="2309"/>
                  </a:cubicBezTo>
                  <a:lnTo>
                    <a:pt x="7179" y="1123"/>
                  </a:lnTo>
                  <a:cubicBezTo>
                    <a:pt x="7174" y="808"/>
                    <a:pt x="7428" y="548"/>
                    <a:pt x="7743" y="548"/>
                  </a:cubicBezTo>
                  <a:close/>
                  <a:moveTo>
                    <a:pt x="8449" y="4841"/>
                  </a:moveTo>
                  <a:cubicBezTo>
                    <a:pt x="8794" y="4841"/>
                    <a:pt x="9134" y="4976"/>
                    <a:pt x="9388" y="5230"/>
                  </a:cubicBezTo>
                  <a:cubicBezTo>
                    <a:pt x="9768" y="5610"/>
                    <a:pt x="9882" y="6183"/>
                    <a:pt x="9677" y="6681"/>
                  </a:cubicBezTo>
                  <a:cubicBezTo>
                    <a:pt x="9470" y="7176"/>
                    <a:pt x="8987" y="7500"/>
                    <a:pt x="8449" y="7500"/>
                  </a:cubicBezTo>
                  <a:cubicBezTo>
                    <a:pt x="7715" y="7500"/>
                    <a:pt x="7119" y="6905"/>
                    <a:pt x="7119" y="6171"/>
                  </a:cubicBezTo>
                  <a:cubicBezTo>
                    <a:pt x="7119" y="5633"/>
                    <a:pt x="7442" y="5148"/>
                    <a:pt x="7939" y="4943"/>
                  </a:cubicBezTo>
                  <a:cubicBezTo>
                    <a:pt x="8104" y="4874"/>
                    <a:pt x="8277" y="4841"/>
                    <a:pt x="8449" y="4841"/>
                  </a:cubicBezTo>
                  <a:close/>
                  <a:moveTo>
                    <a:pt x="7690" y="8311"/>
                  </a:moveTo>
                  <a:cubicBezTo>
                    <a:pt x="7694" y="8311"/>
                    <a:pt x="7696" y="8315"/>
                    <a:pt x="7696" y="8318"/>
                  </a:cubicBezTo>
                  <a:lnTo>
                    <a:pt x="7696" y="9299"/>
                  </a:lnTo>
                  <a:cubicBezTo>
                    <a:pt x="7696" y="9301"/>
                    <a:pt x="7694" y="9304"/>
                    <a:pt x="7690" y="9304"/>
                  </a:cubicBezTo>
                  <a:lnTo>
                    <a:pt x="3136" y="9304"/>
                  </a:lnTo>
                  <a:cubicBezTo>
                    <a:pt x="3133" y="9304"/>
                    <a:pt x="3131" y="9301"/>
                    <a:pt x="3129" y="9299"/>
                  </a:cubicBezTo>
                  <a:lnTo>
                    <a:pt x="3129" y="8318"/>
                  </a:lnTo>
                  <a:cubicBezTo>
                    <a:pt x="3131" y="8315"/>
                    <a:pt x="3133" y="8311"/>
                    <a:pt x="3136" y="8311"/>
                  </a:cubicBezTo>
                  <a:close/>
                  <a:moveTo>
                    <a:pt x="3199" y="0"/>
                  </a:moveTo>
                  <a:cubicBezTo>
                    <a:pt x="2690" y="0"/>
                    <a:pt x="2278" y="413"/>
                    <a:pt x="2278" y="921"/>
                  </a:cubicBezTo>
                  <a:lnTo>
                    <a:pt x="2278" y="1058"/>
                  </a:lnTo>
                  <a:lnTo>
                    <a:pt x="570" y="1088"/>
                  </a:lnTo>
                  <a:cubicBezTo>
                    <a:pt x="255" y="1095"/>
                    <a:pt x="3" y="1351"/>
                    <a:pt x="1" y="1666"/>
                  </a:cubicBezTo>
                  <a:lnTo>
                    <a:pt x="1" y="1995"/>
                  </a:lnTo>
                  <a:cubicBezTo>
                    <a:pt x="3" y="2309"/>
                    <a:pt x="255" y="2566"/>
                    <a:pt x="570" y="2573"/>
                  </a:cubicBezTo>
                  <a:lnTo>
                    <a:pt x="1903" y="2596"/>
                  </a:lnTo>
                  <a:cubicBezTo>
                    <a:pt x="1900" y="2608"/>
                    <a:pt x="1898" y="2620"/>
                    <a:pt x="1898" y="2633"/>
                  </a:cubicBezTo>
                  <a:lnTo>
                    <a:pt x="1656" y="4608"/>
                  </a:lnTo>
                  <a:cubicBezTo>
                    <a:pt x="1628" y="4840"/>
                    <a:pt x="1710" y="5071"/>
                    <a:pt x="1879" y="5234"/>
                  </a:cubicBezTo>
                  <a:lnTo>
                    <a:pt x="3099" y="6407"/>
                  </a:lnTo>
                  <a:lnTo>
                    <a:pt x="3099" y="8026"/>
                  </a:lnTo>
                  <a:cubicBezTo>
                    <a:pt x="2952" y="8045"/>
                    <a:pt x="2842" y="8169"/>
                    <a:pt x="2842" y="8317"/>
                  </a:cubicBezTo>
                  <a:lnTo>
                    <a:pt x="2842" y="9299"/>
                  </a:lnTo>
                  <a:cubicBezTo>
                    <a:pt x="2842" y="9446"/>
                    <a:pt x="2952" y="9571"/>
                    <a:pt x="3099" y="9590"/>
                  </a:cubicBezTo>
                  <a:lnTo>
                    <a:pt x="3099" y="10247"/>
                  </a:lnTo>
                  <a:cubicBezTo>
                    <a:pt x="3101" y="10324"/>
                    <a:pt x="3166" y="10385"/>
                    <a:pt x="3243" y="10385"/>
                  </a:cubicBezTo>
                  <a:cubicBezTo>
                    <a:pt x="3320" y="10385"/>
                    <a:pt x="3383" y="10324"/>
                    <a:pt x="3387" y="10247"/>
                  </a:cubicBezTo>
                  <a:lnTo>
                    <a:pt x="3387" y="9593"/>
                  </a:lnTo>
                  <a:lnTo>
                    <a:pt x="7428" y="9593"/>
                  </a:lnTo>
                  <a:lnTo>
                    <a:pt x="7428" y="10247"/>
                  </a:lnTo>
                  <a:cubicBezTo>
                    <a:pt x="7428" y="10326"/>
                    <a:pt x="7492" y="10390"/>
                    <a:pt x="7571" y="10390"/>
                  </a:cubicBezTo>
                  <a:cubicBezTo>
                    <a:pt x="7650" y="10390"/>
                    <a:pt x="7715" y="10326"/>
                    <a:pt x="7715" y="10247"/>
                  </a:cubicBezTo>
                  <a:lnTo>
                    <a:pt x="7715" y="9592"/>
                  </a:lnTo>
                  <a:cubicBezTo>
                    <a:pt x="7867" y="9579"/>
                    <a:pt x="7985" y="9452"/>
                    <a:pt x="7985" y="9299"/>
                  </a:cubicBezTo>
                  <a:lnTo>
                    <a:pt x="7985" y="8318"/>
                  </a:lnTo>
                  <a:cubicBezTo>
                    <a:pt x="7985" y="8166"/>
                    <a:pt x="7867" y="8038"/>
                    <a:pt x="7715" y="8026"/>
                  </a:cubicBezTo>
                  <a:lnTo>
                    <a:pt x="7715" y="7612"/>
                  </a:lnTo>
                  <a:cubicBezTo>
                    <a:pt x="7950" y="7732"/>
                    <a:pt x="8202" y="7789"/>
                    <a:pt x="8450" y="7789"/>
                  </a:cubicBezTo>
                  <a:cubicBezTo>
                    <a:pt x="9011" y="7789"/>
                    <a:pt x="9555" y="7498"/>
                    <a:pt x="9854" y="6982"/>
                  </a:cubicBezTo>
                  <a:cubicBezTo>
                    <a:pt x="10284" y="6236"/>
                    <a:pt x="10057" y="5285"/>
                    <a:pt x="9335" y="4813"/>
                  </a:cubicBezTo>
                  <a:cubicBezTo>
                    <a:pt x="9063" y="4635"/>
                    <a:pt x="8756" y="4550"/>
                    <a:pt x="8452" y="4550"/>
                  </a:cubicBezTo>
                  <a:cubicBezTo>
                    <a:pt x="7952" y="4550"/>
                    <a:pt x="7460" y="4781"/>
                    <a:pt x="7144" y="5213"/>
                  </a:cubicBezTo>
                  <a:cubicBezTo>
                    <a:pt x="6636" y="5908"/>
                    <a:pt x="6760" y="6880"/>
                    <a:pt x="7428" y="7425"/>
                  </a:cubicBezTo>
                  <a:lnTo>
                    <a:pt x="7428" y="8024"/>
                  </a:lnTo>
                  <a:lnTo>
                    <a:pt x="6074" y="8024"/>
                  </a:lnTo>
                  <a:lnTo>
                    <a:pt x="6074" y="7385"/>
                  </a:lnTo>
                  <a:cubicBezTo>
                    <a:pt x="6074" y="7306"/>
                    <a:pt x="6009" y="7241"/>
                    <a:pt x="5930" y="7241"/>
                  </a:cubicBezTo>
                  <a:cubicBezTo>
                    <a:pt x="5851" y="7241"/>
                    <a:pt x="5786" y="7306"/>
                    <a:pt x="5786" y="7385"/>
                  </a:cubicBezTo>
                  <a:lnTo>
                    <a:pt x="5786" y="8024"/>
                  </a:lnTo>
                  <a:lnTo>
                    <a:pt x="3388" y="8024"/>
                  </a:lnTo>
                  <a:lnTo>
                    <a:pt x="3388" y="6348"/>
                  </a:lnTo>
                  <a:cubicBezTo>
                    <a:pt x="3388" y="6307"/>
                    <a:pt x="3373" y="6271"/>
                    <a:pt x="3345" y="6243"/>
                  </a:cubicBezTo>
                  <a:lnTo>
                    <a:pt x="2080" y="5027"/>
                  </a:lnTo>
                  <a:cubicBezTo>
                    <a:pt x="1977" y="4927"/>
                    <a:pt x="1928" y="4785"/>
                    <a:pt x="1943" y="4643"/>
                  </a:cubicBezTo>
                  <a:lnTo>
                    <a:pt x="2185" y="2668"/>
                  </a:lnTo>
                  <a:cubicBezTo>
                    <a:pt x="2220" y="2387"/>
                    <a:pt x="2458" y="2177"/>
                    <a:pt x="2740" y="2177"/>
                  </a:cubicBezTo>
                  <a:lnTo>
                    <a:pt x="5723" y="2177"/>
                  </a:lnTo>
                  <a:cubicBezTo>
                    <a:pt x="5939" y="2177"/>
                    <a:pt x="6112" y="2351"/>
                    <a:pt x="6114" y="2566"/>
                  </a:cubicBezTo>
                  <a:cubicBezTo>
                    <a:pt x="6114" y="3050"/>
                    <a:pt x="5722" y="3442"/>
                    <a:pt x="5238" y="3442"/>
                  </a:cubicBezTo>
                  <a:lnTo>
                    <a:pt x="3825" y="3442"/>
                  </a:lnTo>
                  <a:cubicBezTo>
                    <a:pt x="3744" y="3444"/>
                    <a:pt x="3681" y="3510"/>
                    <a:pt x="3683" y="3589"/>
                  </a:cubicBezTo>
                  <a:cubicBezTo>
                    <a:pt x="3684" y="3667"/>
                    <a:pt x="3749" y="3729"/>
                    <a:pt x="3827" y="3729"/>
                  </a:cubicBezTo>
                  <a:cubicBezTo>
                    <a:pt x="3828" y="3729"/>
                    <a:pt x="3829" y="3729"/>
                    <a:pt x="3830" y="3729"/>
                  </a:cubicBezTo>
                  <a:lnTo>
                    <a:pt x="3886" y="3729"/>
                  </a:lnTo>
                  <a:cubicBezTo>
                    <a:pt x="4072" y="3734"/>
                    <a:pt x="4746" y="3785"/>
                    <a:pt x="5250" y="4269"/>
                  </a:cubicBezTo>
                  <a:cubicBezTo>
                    <a:pt x="5660" y="4663"/>
                    <a:pt x="5869" y="5255"/>
                    <a:pt x="5869" y="6025"/>
                  </a:cubicBezTo>
                  <a:cubicBezTo>
                    <a:pt x="5869" y="6104"/>
                    <a:pt x="5933" y="6169"/>
                    <a:pt x="6012" y="6169"/>
                  </a:cubicBezTo>
                  <a:cubicBezTo>
                    <a:pt x="6093" y="6169"/>
                    <a:pt x="6156" y="6104"/>
                    <a:pt x="6156" y="6025"/>
                  </a:cubicBezTo>
                  <a:cubicBezTo>
                    <a:pt x="6156" y="5172"/>
                    <a:pt x="5918" y="4510"/>
                    <a:pt x="5447" y="4058"/>
                  </a:cubicBezTo>
                  <a:cubicBezTo>
                    <a:pt x="5310" y="3929"/>
                    <a:pt x="5158" y="3818"/>
                    <a:pt x="4993" y="3729"/>
                  </a:cubicBezTo>
                  <a:lnTo>
                    <a:pt x="5238" y="3729"/>
                  </a:lnTo>
                  <a:cubicBezTo>
                    <a:pt x="5648" y="3729"/>
                    <a:pt x="6028" y="3514"/>
                    <a:pt x="6238" y="3160"/>
                  </a:cubicBezTo>
                  <a:cubicBezTo>
                    <a:pt x="6254" y="3160"/>
                    <a:pt x="6270" y="3162"/>
                    <a:pt x="6286" y="3162"/>
                  </a:cubicBezTo>
                  <a:cubicBezTo>
                    <a:pt x="6582" y="3162"/>
                    <a:pt x="6860" y="3015"/>
                    <a:pt x="7026" y="2768"/>
                  </a:cubicBezTo>
                  <a:cubicBezTo>
                    <a:pt x="7188" y="3021"/>
                    <a:pt x="7463" y="3162"/>
                    <a:pt x="7745" y="3162"/>
                  </a:cubicBezTo>
                  <a:cubicBezTo>
                    <a:pt x="7881" y="3162"/>
                    <a:pt x="8020" y="3129"/>
                    <a:pt x="8148" y="3060"/>
                  </a:cubicBezTo>
                  <a:lnTo>
                    <a:pt x="8148" y="3776"/>
                  </a:lnTo>
                  <a:cubicBezTo>
                    <a:pt x="8148" y="3855"/>
                    <a:pt x="8212" y="3920"/>
                    <a:pt x="8291" y="3920"/>
                  </a:cubicBezTo>
                  <a:cubicBezTo>
                    <a:pt x="8372" y="3920"/>
                    <a:pt x="8435" y="3855"/>
                    <a:pt x="8435" y="3776"/>
                  </a:cubicBezTo>
                  <a:lnTo>
                    <a:pt x="8435" y="2841"/>
                  </a:lnTo>
                  <a:cubicBezTo>
                    <a:pt x="8435" y="2831"/>
                    <a:pt x="8435" y="2822"/>
                    <a:pt x="8431" y="2811"/>
                  </a:cubicBezTo>
                  <a:cubicBezTo>
                    <a:pt x="8454" y="2780"/>
                    <a:pt x="8475" y="2748"/>
                    <a:pt x="8493" y="2715"/>
                  </a:cubicBezTo>
                  <a:lnTo>
                    <a:pt x="8957" y="2724"/>
                  </a:lnTo>
                  <a:cubicBezTo>
                    <a:pt x="9544" y="2733"/>
                    <a:pt x="10122" y="2866"/>
                    <a:pt x="10654" y="3114"/>
                  </a:cubicBezTo>
                  <a:cubicBezTo>
                    <a:pt x="10723" y="3146"/>
                    <a:pt x="10797" y="3162"/>
                    <a:pt x="10871" y="3162"/>
                  </a:cubicBezTo>
                  <a:cubicBezTo>
                    <a:pt x="10944" y="3162"/>
                    <a:pt x="11017" y="3147"/>
                    <a:pt x="11085" y="3116"/>
                  </a:cubicBezTo>
                  <a:lnTo>
                    <a:pt x="11090" y="3114"/>
                  </a:lnTo>
                  <a:lnTo>
                    <a:pt x="11092" y="3113"/>
                  </a:lnTo>
                  <a:lnTo>
                    <a:pt x="12159" y="2617"/>
                  </a:lnTo>
                  <a:cubicBezTo>
                    <a:pt x="12290" y="2554"/>
                    <a:pt x="12395" y="2443"/>
                    <a:pt x="12449" y="2307"/>
                  </a:cubicBezTo>
                  <a:lnTo>
                    <a:pt x="12861" y="2209"/>
                  </a:lnTo>
                  <a:cubicBezTo>
                    <a:pt x="13034" y="2167"/>
                    <a:pt x="13159" y="2011"/>
                    <a:pt x="13159" y="1830"/>
                  </a:cubicBezTo>
                  <a:cubicBezTo>
                    <a:pt x="13159" y="1652"/>
                    <a:pt x="13034" y="1496"/>
                    <a:pt x="12861" y="1454"/>
                  </a:cubicBezTo>
                  <a:lnTo>
                    <a:pt x="12859" y="1452"/>
                  </a:lnTo>
                  <a:lnTo>
                    <a:pt x="12448" y="1354"/>
                  </a:lnTo>
                  <a:cubicBezTo>
                    <a:pt x="12393" y="1217"/>
                    <a:pt x="12290" y="1107"/>
                    <a:pt x="12157" y="1046"/>
                  </a:cubicBezTo>
                  <a:lnTo>
                    <a:pt x="11092" y="548"/>
                  </a:lnTo>
                  <a:lnTo>
                    <a:pt x="11088" y="547"/>
                  </a:lnTo>
                  <a:lnTo>
                    <a:pt x="11083" y="545"/>
                  </a:lnTo>
                  <a:cubicBezTo>
                    <a:pt x="11016" y="515"/>
                    <a:pt x="10944" y="500"/>
                    <a:pt x="10872" y="500"/>
                  </a:cubicBezTo>
                  <a:cubicBezTo>
                    <a:pt x="10797" y="500"/>
                    <a:pt x="10722" y="516"/>
                    <a:pt x="10652" y="548"/>
                  </a:cubicBezTo>
                  <a:cubicBezTo>
                    <a:pt x="10120" y="795"/>
                    <a:pt x="9542" y="928"/>
                    <a:pt x="8955" y="939"/>
                  </a:cubicBezTo>
                  <a:lnTo>
                    <a:pt x="8575" y="946"/>
                  </a:lnTo>
                  <a:cubicBezTo>
                    <a:pt x="8507" y="624"/>
                    <a:pt x="8260" y="370"/>
                    <a:pt x="7939" y="294"/>
                  </a:cubicBezTo>
                  <a:cubicBezTo>
                    <a:pt x="7874" y="279"/>
                    <a:pt x="7808" y="271"/>
                    <a:pt x="7743" y="271"/>
                  </a:cubicBezTo>
                  <a:cubicBezTo>
                    <a:pt x="7488" y="271"/>
                    <a:pt x="7242" y="385"/>
                    <a:pt x="7079" y="590"/>
                  </a:cubicBezTo>
                  <a:cubicBezTo>
                    <a:pt x="6915" y="271"/>
                    <a:pt x="6599" y="106"/>
                    <a:pt x="6283" y="106"/>
                  </a:cubicBezTo>
                  <a:cubicBezTo>
                    <a:pt x="6012" y="106"/>
                    <a:pt x="5740" y="226"/>
                    <a:pt x="5560" y="475"/>
                  </a:cubicBezTo>
                  <a:cubicBezTo>
                    <a:pt x="5462" y="503"/>
                    <a:pt x="5362" y="524"/>
                    <a:pt x="5263" y="541"/>
                  </a:cubicBezTo>
                  <a:lnTo>
                    <a:pt x="5263" y="541"/>
                  </a:lnTo>
                  <a:cubicBezTo>
                    <a:pt x="5147" y="387"/>
                    <a:pt x="4963" y="287"/>
                    <a:pt x="4756" y="287"/>
                  </a:cubicBezTo>
                  <a:lnTo>
                    <a:pt x="4755" y="287"/>
                  </a:lnTo>
                  <a:cubicBezTo>
                    <a:pt x="4561" y="287"/>
                    <a:pt x="4388" y="374"/>
                    <a:pt x="4272" y="512"/>
                  </a:cubicBezTo>
                  <a:lnTo>
                    <a:pt x="4272" y="512"/>
                  </a:lnTo>
                  <a:cubicBezTo>
                    <a:pt x="3886" y="426"/>
                    <a:pt x="3518" y="253"/>
                    <a:pt x="319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394000" y="3374900"/>
              <a:ext cx="11100" cy="28875"/>
            </a:xfrm>
            <a:custGeom>
              <a:rect b="b" l="l" r="r" t="t"/>
              <a:pathLst>
                <a:path extrusionOk="0" h="1155" w="444">
                  <a:moveTo>
                    <a:pt x="144" y="1"/>
                  </a:moveTo>
                  <a:cubicBezTo>
                    <a:pt x="65" y="1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lnTo>
                    <a:pt x="156" y="288"/>
                  </a:lnTo>
                  <a:lnTo>
                    <a:pt x="156" y="1011"/>
                  </a:lnTo>
                  <a:cubicBezTo>
                    <a:pt x="156" y="1090"/>
                    <a:pt x="221" y="1155"/>
                    <a:pt x="300" y="1155"/>
                  </a:cubicBezTo>
                  <a:cubicBezTo>
                    <a:pt x="381" y="1155"/>
                    <a:pt x="444" y="1090"/>
                    <a:pt x="444" y="1011"/>
                  </a:cubicBezTo>
                  <a:lnTo>
                    <a:pt x="444" y="144"/>
                  </a:lnTo>
                  <a:cubicBezTo>
                    <a:pt x="444" y="65"/>
                    <a:pt x="381" y="1"/>
                    <a:pt x="300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373900" y="3374900"/>
              <a:ext cx="16750" cy="16750"/>
            </a:xfrm>
            <a:custGeom>
              <a:rect b="b" l="l" r="r" t="t"/>
              <a:pathLst>
                <a:path extrusionOk="0" h="670" w="670">
                  <a:moveTo>
                    <a:pt x="335" y="1"/>
                  </a:moveTo>
                  <a:cubicBezTo>
                    <a:pt x="256" y="1"/>
                    <a:pt x="191" y="65"/>
                    <a:pt x="191" y="144"/>
                  </a:cubicBezTo>
                  <a:lnTo>
                    <a:pt x="191" y="192"/>
                  </a:lnTo>
                  <a:lnTo>
                    <a:pt x="144" y="192"/>
                  </a:lnTo>
                  <a:cubicBezTo>
                    <a:pt x="65" y="192"/>
                    <a:pt x="0" y="256"/>
                    <a:pt x="0" y="335"/>
                  </a:cubicBezTo>
                  <a:cubicBezTo>
                    <a:pt x="0" y="414"/>
                    <a:pt x="65" y="479"/>
                    <a:pt x="144" y="479"/>
                  </a:cubicBezTo>
                  <a:lnTo>
                    <a:pt x="191" y="479"/>
                  </a:lnTo>
                  <a:lnTo>
                    <a:pt x="191" y="526"/>
                  </a:lnTo>
                  <a:cubicBezTo>
                    <a:pt x="191" y="605"/>
                    <a:pt x="256" y="670"/>
                    <a:pt x="335" y="670"/>
                  </a:cubicBezTo>
                  <a:cubicBezTo>
                    <a:pt x="416" y="670"/>
                    <a:pt x="479" y="605"/>
                    <a:pt x="480" y="526"/>
                  </a:cubicBezTo>
                  <a:lnTo>
                    <a:pt x="480" y="479"/>
                  </a:lnTo>
                  <a:lnTo>
                    <a:pt x="526" y="479"/>
                  </a:lnTo>
                  <a:cubicBezTo>
                    <a:pt x="606" y="479"/>
                    <a:pt x="670" y="414"/>
                    <a:pt x="670" y="335"/>
                  </a:cubicBezTo>
                  <a:cubicBezTo>
                    <a:pt x="670" y="256"/>
                    <a:pt x="606" y="192"/>
                    <a:pt x="526" y="192"/>
                  </a:cubicBezTo>
                  <a:lnTo>
                    <a:pt x="480" y="192"/>
                  </a:lnTo>
                  <a:lnTo>
                    <a:pt x="480" y="144"/>
                  </a:lnTo>
                  <a:cubicBezTo>
                    <a:pt x="480" y="65"/>
                    <a:pt x="416" y="1"/>
                    <a:pt x="335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7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7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48" name="Google Shape;1548;p47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7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550" name="Google Shape;1550;p4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7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563" name="Google Shape;1563;p4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47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47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690" name="Google Shape;1690;p47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47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7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7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7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7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7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